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973" r:id="rId3"/>
    <p:sldMasterId id="2147483985" r:id="rId4"/>
  </p:sldMasterIdLst>
  <p:sldIdLst>
    <p:sldId id="256" r:id="rId5"/>
    <p:sldId id="257" r:id="rId6"/>
    <p:sldId id="261" r:id="rId7"/>
    <p:sldId id="263" r:id="rId8"/>
    <p:sldId id="264" r:id="rId9"/>
    <p:sldId id="268" r:id="rId10"/>
    <p:sldId id="269" r:id="rId11"/>
    <p:sldId id="270" r:id="rId12"/>
    <p:sldId id="265" r:id="rId13"/>
    <p:sldId id="266" r:id="rId14"/>
    <p:sldId id="267" r:id="rId15"/>
    <p:sldId id="271" r:id="rId16"/>
    <p:sldId id="272" r:id="rId17"/>
    <p:sldId id="26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60"/>
  </p:normalViewPr>
  <p:slideViewPr>
    <p:cSldViewPr>
      <p:cViewPr varScale="1">
        <p:scale>
          <a:sx n="64" d="100"/>
          <a:sy n="64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slideMaster" Target="slideMasters/slideMaster3.xml" /><Relationship Id="rId21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2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Легкая степень</c:v>
                </c:pt>
                <c:pt idx="1">
                  <c:v>Средняя степень</c:v>
                </c:pt>
                <c:pt idx="2">
                  <c:v>Тяжелая степень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1-8E48-ACA2-D828466CD8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2019-2020г.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Легкая степень</c:v>
                </c:pt>
                <c:pt idx="1">
                  <c:v>Средняя степень</c:v>
                </c:pt>
                <c:pt idx="2">
                  <c:v>Тяжелая степень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1-8E48-ACA2-D828466CD8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0823808"/>
        <c:axId val="120825344"/>
        <c:axId val="0"/>
      </c:bar3DChart>
      <c:catAx>
        <c:axId val="120823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825344"/>
        <c:crosses val="autoZero"/>
        <c:auto val="1"/>
        <c:lblAlgn val="ctr"/>
        <c:lblOffset val="100"/>
        <c:noMultiLvlLbl val="0"/>
      </c:catAx>
      <c:valAx>
        <c:axId val="12082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823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86C5B-09DB-4AEE-8C21-BB3F5EFBF04B}" type="doc">
      <dgm:prSet loTypeId="urn:microsoft.com/office/officeart/2005/8/layout/radial3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92FC70F-4CE9-432C-AD01-03F2F85A180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привычной жизни ребенка в условиях адаптации:</a:t>
          </a:r>
        </a:p>
      </dgm:t>
    </dgm:pt>
    <dgm:pt modelId="{0AF2A631-DF92-4B36-9A3B-D4D49773462F}" type="parTrans" cxnId="{8D4EB623-583C-4F9D-98A7-8CC0BE8A7915}">
      <dgm:prSet/>
      <dgm:spPr/>
      <dgm:t>
        <a:bodyPr/>
        <a:lstStyle/>
        <a:p>
          <a:endParaRPr lang="ru-RU"/>
        </a:p>
      </dgm:t>
    </dgm:pt>
    <dgm:pt modelId="{1CC1DAB0-A9A9-4973-99A0-BF31F70E5AAD}" type="sibTrans" cxnId="{8D4EB623-583C-4F9D-98A7-8CC0BE8A7915}">
      <dgm:prSet/>
      <dgm:spPr/>
      <dgm:t>
        <a:bodyPr/>
        <a:lstStyle/>
        <a:p>
          <a:endParaRPr lang="ru-RU"/>
        </a:p>
      </dgm:t>
    </dgm:pt>
    <dgm:pt modelId="{909D39D7-2BBC-47D0-8D3C-BA9590CDE9E3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Четкий режим</a:t>
          </a:r>
        </a:p>
      </dgm:t>
    </dgm:pt>
    <dgm:pt modelId="{9CAA2844-5F7A-4957-9163-0FBB2F65CF4F}" type="parTrans" cxnId="{175F2107-54FA-42C6-8FA9-5790C6064577}">
      <dgm:prSet/>
      <dgm:spPr/>
      <dgm:t>
        <a:bodyPr/>
        <a:lstStyle/>
        <a:p>
          <a:endParaRPr lang="ru-RU"/>
        </a:p>
      </dgm:t>
    </dgm:pt>
    <dgm:pt modelId="{2EB85FF0-C3D3-4553-9E65-F7901982ABBA}" type="sibTrans" cxnId="{175F2107-54FA-42C6-8FA9-5790C6064577}">
      <dgm:prSet/>
      <dgm:spPr/>
      <dgm:t>
        <a:bodyPr/>
        <a:lstStyle/>
        <a:p>
          <a:endParaRPr lang="ru-RU"/>
        </a:p>
      </dgm:t>
    </dgm:pt>
    <dgm:pt modelId="{0AD3FCF7-5D4C-4193-B63D-FE909C9892D0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Постоянный контакт со сверстниками</a:t>
          </a:r>
        </a:p>
      </dgm:t>
    </dgm:pt>
    <dgm:pt modelId="{5D6211C6-262F-463C-92E8-00639F9374DF}" type="parTrans" cxnId="{A87C9222-A9C7-4989-BF10-FAF7B603D49D}">
      <dgm:prSet/>
      <dgm:spPr/>
      <dgm:t>
        <a:bodyPr/>
        <a:lstStyle/>
        <a:p>
          <a:endParaRPr lang="ru-RU"/>
        </a:p>
      </dgm:t>
    </dgm:pt>
    <dgm:pt modelId="{A1032435-57A2-43C1-A93F-0572792CD4B2}" type="sibTrans" cxnId="{A87C9222-A9C7-4989-BF10-FAF7B603D49D}">
      <dgm:prSet/>
      <dgm:spPr/>
      <dgm:t>
        <a:bodyPr/>
        <a:lstStyle/>
        <a:p>
          <a:endParaRPr lang="ru-RU"/>
        </a:p>
      </dgm:t>
    </dgm:pt>
    <dgm:pt modelId="{1A15CA8B-900F-457F-820F-E4C0C0FA6B8B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Резкое уменьшение персонального внимания</a:t>
          </a:r>
        </a:p>
      </dgm:t>
    </dgm:pt>
    <dgm:pt modelId="{366B4EE1-6EB6-4286-9EA3-6996760456AF}" type="parTrans" cxnId="{8A95100A-08C1-4CA1-8B20-A2ECCB255AAA}">
      <dgm:prSet/>
      <dgm:spPr/>
      <dgm:t>
        <a:bodyPr/>
        <a:lstStyle/>
        <a:p>
          <a:endParaRPr lang="ru-RU"/>
        </a:p>
      </dgm:t>
    </dgm:pt>
    <dgm:pt modelId="{A4C17FDE-B147-4F33-9FB4-9E6899AF6AE7}" type="sibTrans" cxnId="{8A95100A-08C1-4CA1-8B20-A2ECCB255AAA}">
      <dgm:prSet/>
      <dgm:spPr/>
      <dgm:t>
        <a:bodyPr/>
        <a:lstStyle/>
        <a:p>
          <a:endParaRPr lang="ru-RU"/>
        </a:p>
      </dgm:t>
    </dgm:pt>
    <dgm:pt modelId="{4133B4F0-B524-442F-87EB-A3C993B23C43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родных</a:t>
          </a:r>
        </a:p>
      </dgm:t>
    </dgm:pt>
    <dgm:pt modelId="{4AF37214-D8E3-4A60-9E4D-E4D600BCE184}" type="parTrans" cxnId="{B79EF9E5-BEB5-488B-9C8C-2457660A6464}">
      <dgm:prSet/>
      <dgm:spPr/>
      <dgm:t>
        <a:bodyPr/>
        <a:lstStyle/>
        <a:p>
          <a:endParaRPr lang="ru-RU"/>
        </a:p>
      </dgm:t>
    </dgm:pt>
    <dgm:pt modelId="{5BBF8A5A-0888-4907-8901-C19E5C890372}" type="sibTrans" cxnId="{B79EF9E5-BEB5-488B-9C8C-2457660A6464}">
      <dgm:prSet/>
      <dgm:spPr/>
      <dgm:t>
        <a:bodyPr/>
        <a:lstStyle/>
        <a:p>
          <a:endParaRPr lang="ru-RU"/>
        </a:p>
      </dgm:t>
    </dgm:pt>
    <dgm:pt modelId="{1BA034A7-654C-4EF2-A8A1-A329D73E2B6B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подчиняться незнакомому человеку</a:t>
          </a:r>
        </a:p>
      </dgm:t>
    </dgm:pt>
    <dgm:pt modelId="{59F88F86-4225-41E5-B02E-569A27DFD32C}" type="parTrans" cxnId="{F5F21568-2D15-4250-A56E-CA99880BD5BC}">
      <dgm:prSet/>
      <dgm:spPr/>
      <dgm:t>
        <a:bodyPr/>
        <a:lstStyle/>
        <a:p>
          <a:endParaRPr lang="ru-RU"/>
        </a:p>
      </dgm:t>
    </dgm:pt>
    <dgm:pt modelId="{747ED098-AA00-4B6B-890C-20468DBE7E79}" type="sibTrans" cxnId="{F5F21568-2D15-4250-A56E-CA99880BD5BC}">
      <dgm:prSet/>
      <dgm:spPr/>
      <dgm:t>
        <a:bodyPr/>
        <a:lstStyle/>
        <a:p>
          <a:endParaRPr lang="ru-RU"/>
        </a:p>
      </dgm:t>
    </dgm:pt>
    <dgm:pt modelId="{6EA2DD1D-7619-48B4-B62E-3734FD7790EC}" type="pres">
      <dgm:prSet presAssocID="{11386C5B-09DB-4AEE-8C21-BB3F5EFBF04B}" presName="composite" presStyleCnt="0">
        <dgm:presLayoutVars>
          <dgm:chMax val="1"/>
          <dgm:dir/>
          <dgm:resizeHandles val="exact"/>
        </dgm:presLayoutVars>
      </dgm:prSet>
      <dgm:spPr/>
    </dgm:pt>
    <dgm:pt modelId="{5D4C96C7-8390-46BD-92F2-62396A051737}" type="pres">
      <dgm:prSet presAssocID="{11386C5B-09DB-4AEE-8C21-BB3F5EFBF04B}" presName="radial" presStyleCnt="0">
        <dgm:presLayoutVars>
          <dgm:animLvl val="ctr"/>
        </dgm:presLayoutVars>
      </dgm:prSet>
      <dgm:spPr/>
    </dgm:pt>
    <dgm:pt modelId="{81251837-D942-453A-B699-5C8BBC017310}" type="pres">
      <dgm:prSet presAssocID="{392FC70F-4CE9-432C-AD01-03F2F85A1803}" presName="centerShape" presStyleLbl="vennNode1" presStyleIdx="0" presStyleCnt="6" custScaleX="88137" custScaleY="86252"/>
      <dgm:spPr/>
    </dgm:pt>
    <dgm:pt modelId="{51206730-D365-43AE-AF70-64B47F9B4E0A}" type="pres">
      <dgm:prSet presAssocID="{909D39D7-2BBC-47D0-8D3C-BA9590CDE9E3}" presName="node" presStyleLbl="vennNode1" presStyleIdx="1" presStyleCnt="6" custScaleX="109494" custScaleY="112341">
        <dgm:presLayoutVars>
          <dgm:bulletEnabled val="1"/>
        </dgm:presLayoutVars>
      </dgm:prSet>
      <dgm:spPr/>
    </dgm:pt>
    <dgm:pt modelId="{5D239948-9892-43CE-A101-718E14FE7B5A}" type="pres">
      <dgm:prSet presAssocID="{0AD3FCF7-5D4C-4193-B63D-FE909C9892D0}" presName="node" presStyleLbl="vennNode1" presStyleIdx="2" presStyleCnt="6" custScaleX="109698" custScaleY="117316">
        <dgm:presLayoutVars>
          <dgm:bulletEnabled val="1"/>
        </dgm:presLayoutVars>
      </dgm:prSet>
      <dgm:spPr/>
    </dgm:pt>
    <dgm:pt modelId="{FEF252FB-B681-4B57-9D1F-D0BFFAA301D6}" type="pres">
      <dgm:prSet presAssocID="{1A15CA8B-900F-457F-820F-E4C0C0FA6B8B}" presName="node" presStyleLbl="vennNode1" presStyleIdx="3" presStyleCnt="6" custScaleX="114818" custScaleY="122457">
        <dgm:presLayoutVars>
          <dgm:bulletEnabled val="1"/>
        </dgm:presLayoutVars>
      </dgm:prSet>
      <dgm:spPr/>
    </dgm:pt>
    <dgm:pt modelId="{C862ABBF-818A-49A2-A3A3-F858F86733D2}" type="pres">
      <dgm:prSet presAssocID="{4133B4F0-B524-442F-87EB-A3C993B23C43}" presName="node" presStyleLbl="vennNode1" presStyleIdx="4" presStyleCnt="6" custScaleX="123284" custScaleY="120755">
        <dgm:presLayoutVars>
          <dgm:bulletEnabled val="1"/>
        </dgm:presLayoutVars>
      </dgm:prSet>
      <dgm:spPr/>
    </dgm:pt>
    <dgm:pt modelId="{57FBC5B5-9860-4E9C-9CA8-61F519E65721}" type="pres">
      <dgm:prSet presAssocID="{1BA034A7-654C-4EF2-A8A1-A329D73E2B6B}" presName="node" presStyleLbl="vennNode1" presStyleIdx="5" presStyleCnt="6" custScaleX="119245" custScaleY="120672">
        <dgm:presLayoutVars>
          <dgm:bulletEnabled val="1"/>
        </dgm:presLayoutVars>
      </dgm:prSet>
      <dgm:spPr/>
    </dgm:pt>
  </dgm:ptLst>
  <dgm:cxnLst>
    <dgm:cxn modelId="{175F2107-54FA-42C6-8FA9-5790C6064577}" srcId="{392FC70F-4CE9-432C-AD01-03F2F85A1803}" destId="{909D39D7-2BBC-47D0-8D3C-BA9590CDE9E3}" srcOrd="0" destOrd="0" parTransId="{9CAA2844-5F7A-4957-9163-0FBB2F65CF4F}" sibTransId="{2EB85FF0-C3D3-4553-9E65-F7901982ABBA}"/>
    <dgm:cxn modelId="{8A95100A-08C1-4CA1-8B20-A2ECCB255AAA}" srcId="{392FC70F-4CE9-432C-AD01-03F2F85A1803}" destId="{1A15CA8B-900F-457F-820F-E4C0C0FA6B8B}" srcOrd="2" destOrd="0" parTransId="{366B4EE1-6EB6-4286-9EA3-6996760456AF}" sibTransId="{A4C17FDE-B147-4F33-9FB4-9E6899AF6AE7}"/>
    <dgm:cxn modelId="{A87C9222-A9C7-4989-BF10-FAF7B603D49D}" srcId="{392FC70F-4CE9-432C-AD01-03F2F85A1803}" destId="{0AD3FCF7-5D4C-4193-B63D-FE909C9892D0}" srcOrd="1" destOrd="0" parTransId="{5D6211C6-262F-463C-92E8-00639F9374DF}" sibTransId="{A1032435-57A2-43C1-A93F-0572792CD4B2}"/>
    <dgm:cxn modelId="{8D4EB623-583C-4F9D-98A7-8CC0BE8A7915}" srcId="{11386C5B-09DB-4AEE-8C21-BB3F5EFBF04B}" destId="{392FC70F-4CE9-432C-AD01-03F2F85A1803}" srcOrd="0" destOrd="0" parTransId="{0AF2A631-DF92-4B36-9A3B-D4D49773462F}" sibTransId="{1CC1DAB0-A9A9-4973-99A0-BF31F70E5AAD}"/>
    <dgm:cxn modelId="{669AF023-F68F-4038-816E-A65387FC09C5}" type="presOf" srcId="{392FC70F-4CE9-432C-AD01-03F2F85A1803}" destId="{81251837-D942-453A-B699-5C8BBC017310}" srcOrd="0" destOrd="0" presId="urn:microsoft.com/office/officeart/2005/8/layout/radial3"/>
    <dgm:cxn modelId="{00B43631-6BFE-4FEC-ABFA-03F51234D656}" type="presOf" srcId="{1A15CA8B-900F-457F-820F-E4C0C0FA6B8B}" destId="{FEF252FB-B681-4B57-9D1F-D0BFFAA301D6}" srcOrd="0" destOrd="0" presId="urn:microsoft.com/office/officeart/2005/8/layout/radial3"/>
    <dgm:cxn modelId="{F5F21568-2D15-4250-A56E-CA99880BD5BC}" srcId="{392FC70F-4CE9-432C-AD01-03F2F85A1803}" destId="{1BA034A7-654C-4EF2-A8A1-A329D73E2B6B}" srcOrd="4" destOrd="0" parTransId="{59F88F86-4225-41E5-B02E-569A27DFD32C}" sibTransId="{747ED098-AA00-4B6B-890C-20468DBE7E79}"/>
    <dgm:cxn modelId="{4C10B88F-7A9E-43BC-B2D0-B4689841E625}" type="presOf" srcId="{11386C5B-09DB-4AEE-8C21-BB3F5EFBF04B}" destId="{6EA2DD1D-7619-48B4-B62E-3734FD7790EC}" srcOrd="0" destOrd="0" presId="urn:microsoft.com/office/officeart/2005/8/layout/radial3"/>
    <dgm:cxn modelId="{874BD894-C9B6-45DF-B582-7BCDC797DE75}" type="presOf" srcId="{0AD3FCF7-5D4C-4193-B63D-FE909C9892D0}" destId="{5D239948-9892-43CE-A101-718E14FE7B5A}" srcOrd="0" destOrd="0" presId="urn:microsoft.com/office/officeart/2005/8/layout/radial3"/>
    <dgm:cxn modelId="{88CD31B7-FF97-4579-BD6A-1DCD3DB4D121}" type="presOf" srcId="{909D39D7-2BBC-47D0-8D3C-BA9590CDE9E3}" destId="{51206730-D365-43AE-AF70-64B47F9B4E0A}" srcOrd="0" destOrd="0" presId="urn:microsoft.com/office/officeart/2005/8/layout/radial3"/>
    <dgm:cxn modelId="{78B6D2CC-AB69-47C1-B9E4-2CC1BFC22796}" type="presOf" srcId="{1BA034A7-654C-4EF2-A8A1-A329D73E2B6B}" destId="{57FBC5B5-9860-4E9C-9CA8-61F519E65721}" srcOrd="0" destOrd="0" presId="urn:microsoft.com/office/officeart/2005/8/layout/radial3"/>
    <dgm:cxn modelId="{B79EF9E5-BEB5-488B-9C8C-2457660A6464}" srcId="{392FC70F-4CE9-432C-AD01-03F2F85A1803}" destId="{4133B4F0-B524-442F-87EB-A3C993B23C43}" srcOrd="3" destOrd="0" parTransId="{4AF37214-D8E3-4A60-9E4D-E4D600BCE184}" sibTransId="{5BBF8A5A-0888-4907-8901-C19E5C890372}"/>
    <dgm:cxn modelId="{0B91C2E7-671D-4CA5-88A1-20F5FAF61277}" type="presOf" srcId="{4133B4F0-B524-442F-87EB-A3C993B23C43}" destId="{C862ABBF-818A-49A2-A3A3-F858F86733D2}" srcOrd="0" destOrd="0" presId="urn:microsoft.com/office/officeart/2005/8/layout/radial3"/>
    <dgm:cxn modelId="{67DA8017-1C5F-47AB-B182-EDB42513AF1E}" type="presParOf" srcId="{6EA2DD1D-7619-48B4-B62E-3734FD7790EC}" destId="{5D4C96C7-8390-46BD-92F2-62396A051737}" srcOrd="0" destOrd="0" presId="urn:microsoft.com/office/officeart/2005/8/layout/radial3"/>
    <dgm:cxn modelId="{3FDD13AC-1A23-4E3C-B1CF-973974571DD5}" type="presParOf" srcId="{5D4C96C7-8390-46BD-92F2-62396A051737}" destId="{81251837-D942-453A-B699-5C8BBC017310}" srcOrd="0" destOrd="0" presId="urn:microsoft.com/office/officeart/2005/8/layout/radial3"/>
    <dgm:cxn modelId="{5BA0AF6F-2903-4E71-8A54-E11346B77391}" type="presParOf" srcId="{5D4C96C7-8390-46BD-92F2-62396A051737}" destId="{51206730-D365-43AE-AF70-64B47F9B4E0A}" srcOrd="1" destOrd="0" presId="urn:microsoft.com/office/officeart/2005/8/layout/radial3"/>
    <dgm:cxn modelId="{53262F48-6629-4800-B83E-DAF65DD5C420}" type="presParOf" srcId="{5D4C96C7-8390-46BD-92F2-62396A051737}" destId="{5D239948-9892-43CE-A101-718E14FE7B5A}" srcOrd="2" destOrd="0" presId="urn:microsoft.com/office/officeart/2005/8/layout/radial3"/>
    <dgm:cxn modelId="{132828FE-63AF-4FBC-874D-4F6E3D294513}" type="presParOf" srcId="{5D4C96C7-8390-46BD-92F2-62396A051737}" destId="{FEF252FB-B681-4B57-9D1F-D0BFFAA301D6}" srcOrd="3" destOrd="0" presId="urn:microsoft.com/office/officeart/2005/8/layout/radial3"/>
    <dgm:cxn modelId="{2EBB75DA-FF05-4F8A-9358-DEBD30F880D7}" type="presParOf" srcId="{5D4C96C7-8390-46BD-92F2-62396A051737}" destId="{C862ABBF-818A-49A2-A3A3-F858F86733D2}" srcOrd="4" destOrd="0" presId="urn:microsoft.com/office/officeart/2005/8/layout/radial3"/>
    <dgm:cxn modelId="{44900502-E39C-451D-BA73-6507C3CA6FC9}" type="presParOf" srcId="{5D4C96C7-8390-46BD-92F2-62396A051737}" destId="{57FBC5B5-9860-4E9C-9CA8-61F519E6572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27F03-6B98-40DA-BD13-AFD971D88DA8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890315D-565D-485A-89AE-26FE7639663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ФГОС ДО, воспитателю необходимо:</a:t>
          </a:r>
          <a:endParaRPr lang="ru-RU" dirty="0"/>
        </a:p>
      </dgm:t>
    </dgm:pt>
    <dgm:pt modelId="{9A0A1160-2A43-4003-A83D-1A8C878573F4}" type="parTrans" cxnId="{C3A048D2-2E45-4C9F-AC7E-74E60B876A64}">
      <dgm:prSet/>
      <dgm:spPr/>
      <dgm:t>
        <a:bodyPr/>
        <a:lstStyle/>
        <a:p>
          <a:endParaRPr lang="ru-RU"/>
        </a:p>
      </dgm:t>
    </dgm:pt>
    <dgm:pt modelId="{04B2633C-9C60-4406-8A49-52D4F80E6822}" type="sibTrans" cxnId="{C3A048D2-2E45-4C9F-AC7E-74E60B876A64}">
      <dgm:prSet/>
      <dgm:spPr/>
      <dgm:t>
        <a:bodyPr/>
        <a:lstStyle/>
        <a:p>
          <a:endParaRPr lang="ru-RU"/>
        </a:p>
      </dgm:t>
    </dgm:pt>
    <dgm:pt modelId="{32394879-50A7-4DA1-BA3E-11947865C57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подход непосредственно к каждому ребенку</a:t>
          </a:r>
          <a:endParaRPr lang="ru-RU" dirty="0"/>
        </a:p>
      </dgm:t>
    </dgm:pt>
    <dgm:pt modelId="{483DF17E-54B4-4EB3-80D3-E15CDB3B5DE5}" type="parTrans" cxnId="{3D9AFC72-143C-488B-AD46-6748B09AE0B0}">
      <dgm:prSet/>
      <dgm:spPr/>
      <dgm:t>
        <a:bodyPr/>
        <a:lstStyle/>
        <a:p>
          <a:endParaRPr lang="ru-RU"/>
        </a:p>
      </dgm:t>
    </dgm:pt>
    <dgm:pt modelId="{0EE5B3BF-2060-4219-9E01-26393E4D047B}" type="sibTrans" cxnId="{3D9AFC72-143C-488B-AD46-6748B09AE0B0}">
      <dgm:prSet/>
      <dgm:spPr/>
      <dgm:t>
        <a:bodyPr/>
        <a:lstStyle/>
        <a:p>
          <a:endParaRPr lang="ru-RU"/>
        </a:p>
      </dgm:t>
    </dgm:pt>
    <dgm:pt modelId="{313BEA29-EF45-49B0-BA75-47B17BD3A360}">
      <dgm:prSet phldrT="[Текст]" phldr="1"/>
      <dgm:spPr/>
      <dgm:t>
        <a:bodyPr/>
        <a:lstStyle/>
        <a:p>
          <a:endParaRPr lang="ru-RU"/>
        </a:p>
      </dgm:t>
    </dgm:pt>
    <dgm:pt modelId="{F2E76128-0F50-4E4C-B1BB-B529CE7EFB03}" type="parTrans" cxnId="{E6F96119-EF2D-4B1A-9C5F-AFEA32DB63B9}">
      <dgm:prSet/>
      <dgm:spPr/>
      <dgm:t>
        <a:bodyPr/>
        <a:lstStyle/>
        <a:p>
          <a:endParaRPr lang="ru-RU"/>
        </a:p>
      </dgm:t>
    </dgm:pt>
    <dgm:pt modelId="{AFB94814-48F4-4441-96C1-8BD5498AD0F8}" type="sibTrans" cxnId="{E6F96119-EF2D-4B1A-9C5F-AFEA32DB63B9}">
      <dgm:prSet/>
      <dgm:spPr/>
      <dgm:t>
        <a:bodyPr/>
        <a:lstStyle/>
        <a:p>
          <a:endParaRPr lang="ru-RU"/>
        </a:p>
      </dgm:t>
    </dgm:pt>
    <dgm:pt modelId="{9C6ACACF-1074-4BCD-B2F4-D9BEB2BED04C}">
      <dgm:prSet phldrT="[Текст]" phldr="1"/>
      <dgm:spPr/>
      <dgm:t>
        <a:bodyPr/>
        <a:lstStyle/>
        <a:p>
          <a:endParaRPr lang="ru-RU"/>
        </a:p>
      </dgm:t>
    </dgm:pt>
    <dgm:pt modelId="{DA759F3D-D790-44E4-9195-2B3FA269D7EE}" type="parTrans" cxnId="{7B7C4017-7CC0-4008-9B6D-19A486138F60}">
      <dgm:prSet/>
      <dgm:spPr/>
      <dgm:t>
        <a:bodyPr/>
        <a:lstStyle/>
        <a:p>
          <a:endParaRPr lang="ru-RU"/>
        </a:p>
      </dgm:t>
    </dgm:pt>
    <dgm:pt modelId="{E2F70D3D-C98B-4D01-A2AD-562F903289D6}" type="sibTrans" cxnId="{7B7C4017-7CC0-4008-9B6D-19A486138F60}">
      <dgm:prSet/>
      <dgm:spPr/>
      <dgm:t>
        <a:bodyPr/>
        <a:lstStyle/>
        <a:p>
          <a:endParaRPr lang="ru-RU"/>
        </a:p>
      </dgm:t>
    </dgm:pt>
    <dgm:pt modelId="{29978B1F-6BC3-46A5-BC83-5CBBCA589F18}">
      <dgm:prSet phldrT="[Текст]" phldr="1"/>
      <dgm:spPr/>
      <dgm:t>
        <a:bodyPr/>
        <a:lstStyle/>
        <a:p>
          <a:endParaRPr lang="ru-RU"/>
        </a:p>
      </dgm:t>
    </dgm:pt>
    <dgm:pt modelId="{1A7B1E0D-8F37-4457-8E6C-C31F71B5D88C}" type="parTrans" cxnId="{BCD92235-7138-408C-859F-29F0E87B51AF}">
      <dgm:prSet/>
      <dgm:spPr/>
      <dgm:t>
        <a:bodyPr/>
        <a:lstStyle/>
        <a:p>
          <a:endParaRPr lang="ru-RU"/>
        </a:p>
      </dgm:t>
    </dgm:pt>
    <dgm:pt modelId="{C9E6BE6F-8383-4A1E-B41F-8AD2484C4190}" type="sibTrans" cxnId="{BCD92235-7138-408C-859F-29F0E87B51AF}">
      <dgm:prSet/>
      <dgm:spPr/>
      <dgm:t>
        <a:bodyPr/>
        <a:lstStyle/>
        <a:p>
          <a:endParaRPr lang="ru-RU"/>
        </a:p>
      </dgm:t>
    </dgm:pt>
    <dgm:pt modelId="{698962CF-187A-458A-B149-F8F31564FB6B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инновационных технологий, продвижение вперед в вопросах адаптации детей </a:t>
          </a:r>
        </a:p>
      </dgm:t>
    </dgm:pt>
    <dgm:pt modelId="{3CA1430A-AB29-48FC-AAEE-5CE9836B064F}" type="parTrans" cxnId="{4BCF6E1A-8D90-4561-84BA-B231703E520C}">
      <dgm:prSet/>
      <dgm:spPr/>
      <dgm:t>
        <a:bodyPr/>
        <a:lstStyle/>
        <a:p>
          <a:endParaRPr lang="ru-RU"/>
        </a:p>
      </dgm:t>
    </dgm:pt>
    <dgm:pt modelId="{1CD34614-35EB-4BAF-8309-08B958CC0DC6}" type="sibTrans" cxnId="{4BCF6E1A-8D90-4561-84BA-B231703E520C}">
      <dgm:prSet/>
      <dgm:spPr/>
      <dgm:t>
        <a:bodyPr/>
        <a:lstStyle/>
        <a:p>
          <a:endParaRPr lang="ru-RU"/>
        </a:p>
      </dgm:t>
    </dgm:pt>
    <dgm:pt modelId="{AE55FCF9-74DA-4CF2-82BA-9C6319F12268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максимальных условий, благоприятной атмосферы безболезненного привыкания к условиям образовательного учреждения.</a:t>
          </a:r>
          <a:endParaRPr lang="ru-RU" dirty="0"/>
        </a:p>
      </dgm:t>
    </dgm:pt>
    <dgm:pt modelId="{3A764AB3-798A-48EB-9687-107FB26D54DB}" type="parTrans" cxnId="{73D96B6F-52AF-4C2B-9474-63FEA9521085}">
      <dgm:prSet/>
      <dgm:spPr/>
      <dgm:t>
        <a:bodyPr/>
        <a:lstStyle/>
        <a:p>
          <a:endParaRPr lang="ru-RU"/>
        </a:p>
      </dgm:t>
    </dgm:pt>
    <dgm:pt modelId="{7B656EAC-67E5-4F45-BBBE-D0FD178EB6ED}" type="sibTrans" cxnId="{73D96B6F-52AF-4C2B-9474-63FEA9521085}">
      <dgm:prSet/>
      <dgm:spPr/>
      <dgm:t>
        <a:bodyPr/>
        <a:lstStyle/>
        <a:p>
          <a:endParaRPr lang="ru-RU"/>
        </a:p>
      </dgm:t>
    </dgm:pt>
    <dgm:pt modelId="{367C1912-CC54-4BC8-A5A3-33C4BAB54B6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воспитательный и образовательный процесс через уважительное отношение к личности ребенка</a:t>
          </a:r>
          <a:endParaRPr lang="ru-RU" dirty="0"/>
        </a:p>
      </dgm:t>
    </dgm:pt>
    <dgm:pt modelId="{1589A4E6-43F2-43F5-AC5D-0AF4161359BD}" type="parTrans" cxnId="{3A73D36A-10BA-4038-9492-8D885496477D}">
      <dgm:prSet/>
      <dgm:spPr/>
      <dgm:t>
        <a:bodyPr/>
        <a:lstStyle/>
        <a:p>
          <a:endParaRPr lang="ru-RU"/>
        </a:p>
      </dgm:t>
    </dgm:pt>
    <dgm:pt modelId="{D034ADE6-9E1D-4AEA-9F9D-C1F3B5228B1B}" type="sibTrans" cxnId="{3A73D36A-10BA-4038-9492-8D885496477D}">
      <dgm:prSet/>
      <dgm:spPr/>
      <dgm:t>
        <a:bodyPr/>
        <a:lstStyle/>
        <a:p>
          <a:endParaRPr lang="ru-RU"/>
        </a:p>
      </dgm:t>
    </dgm:pt>
    <dgm:pt modelId="{1DBFBCF3-22F0-4FA9-B86E-A3903AB2EEFA}" type="pres">
      <dgm:prSet presAssocID="{EFD27F03-6B98-40DA-BD13-AFD971D88DA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74BDC0-E1F3-46E5-A6BE-D3778E1F864E}" type="pres">
      <dgm:prSet presAssocID="{EFD27F03-6B98-40DA-BD13-AFD971D88DA8}" presName="matrix" presStyleCnt="0"/>
      <dgm:spPr/>
    </dgm:pt>
    <dgm:pt modelId="{869C868C-7E3E-451F-9795-D9EED059FA41}" type="pres">
      <dgm:prSet presAssocID="{EFD27F03-6B98-40DA-BD13-AFD971D88DA8}" presName="tile1" presStyleLbl="node1" presStyleIdx="0" presStyleCnt="4"/>
      <dgm:spPr/>
    </dgm:pt>
    <dgm:pt modelId="{0783B00D-8002-44E9-982C-99380982B111}" type="pres">
      <dgm:prSet presAssocID="{EFD27F03-6B98-40DA-BD13-AFD971D88D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FBC49B-45C3-43DE-8EAA-DB45C2FA7A34}" type="pres">
      <dgm:prSet presAssocID="{EFD27F03-6B98-40DA-BD13-AFD971D88DA8}" presName="tile2" presStyleLbl="node1" presStyleIdx="1" presStyleCnt="4"/>
      <dgm:spPr/>
    </dgm:pt>
    <dgm:pt modelId="{2AAD462D-46F4-420B-9630-518A7287432B}" type="pres">
      <dgm:prSet presAssocID="{EFD27F03-6B98-40DA-BD13-AFD971D88D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44BA5-D393-4168-9347-DB01C594AF6F}" type="pres">
      <dgm:prSet presAssocID="{EFD27F03-6B98-40DA-BD13-AFD971D88DA8}" presName="tile3" presStyleLbl="node1" presStyleIdx="2" presStyleCnt="4"/>
      <dgm:spPr/>
    </dgm:pt>
    <dgm:pt modelId="{596925B7-3813-417C-AC27-88E70627C1E6}" type="pres">
      <dgm:prSet presAssocID="{EFD27F03-6B98-40DA-BD13-AFD971D88D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2963484-5DDD-4E19-89CC-9A8F64F98D10}" type="pres">
      <dgm:prSet presAssocID="{EFD27F03-6B98-40DA-BD13-AFD971D88DA8}" presName="tile4" presStyleLbl="node1" presStyleIdx="3" presStyleCnt="4"/>
      <dgm:spPr/>
    </dgm:pt>
    <dgm:pt modelId="{74F91EBD-450E-4628-8574-C7B145784A5C}" type="pres">
      <dgm:prSet presAssocID="{EFD27F03-6B98-40DA-BD13-AFD971D88D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BE3D809-2EAD-4CDA-82C2-4AC908EFE4EA}" type="pres">
      <dgm:prSet presAssocID="{EFD27F03-6B98-40DA-BD13-AFD971D88DA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4303313-C121-4FEE-B01C-A88B6BFD4166}" type="presOf" srcId="{698962CF-187A-458A-B149-F8F31564FB6B}" destId="{82963484-5DDD-4E19-89CC-9A8F64F98D10}" srcOrd="0" destOrd="0" presId="urn:microsoft.com/office/officeart/2005/8/layout/matrix1"/>
    <dgm:cxn modelId="{56EE4715-C7C6-4645-965B-E7F2936346FC}" type="presOf" srcId="{AE55FCF9-74DA-4CF2-82BA-9C6319F12268}" destId="{596925B7-3813-417C-AC27-88E70627C1E6}" srcOrd="1" destOrd="0" presId="urn:microsoft.com/office/officeart/2005/8/layout/matrix1"/>
    <dgm:cxn modelId="{7B7C4017-7CC0-4008-9B6D-19A486138F60}" srcId="{1890315D-565D-485A-89AE-26FE7639663D}" destId="{9C6ACACF-1074-4BCD-B2F4-D9BEB2BED04C}" srcOrd="5" destOrd="0" parTransId="{DA759F3D-D790-44E4-9195-2B3FA269D7EE}" sibTransId="{E2F70D3D-C98B-4D01-A2AD-562F903289D6}"/>
    <dgm:cxn modelId="{E6F96119-EF2D-4B1A-9C5F-AFEA32DB63B9}" srcId="{1890315D-565D-485A-89AE-26FE7639663D}" destId="{313BEA29-EF45-49B0-BA75-47B17BD3A360}" srcOrd="4" destOrd="0" parTransId="{F2E76128-0F50-4E4C-B1BB-B529CE7EFB03}" sibTransId="{AFB94814-48F4-4441-96C1-8BD5498AD0F8}"/>
    <dgm:cxn modelId="{4BCF6E1A-8D90-4561-84BA-B231703E520C}" srcId="{1890315D-565D-485A-89AE-26FE7639663D}" destId="{698962CF-187A-458A-B149-F8F31564FB6B}" srcOrd="3" destOrd="0" parTransId="{3CA1430A-AB29-48FC-AAEE-5CE9836B064F}" sibTransId="{1CD34614-35EB-4BAF-8309-08B958CC0DC6}"/>
    <dgm:cxn modelId="{BCD92235-7138-408C-859F-29F0E87B51AF}" srcId="{1890315D-565D-485A-89AE-26FE7639663D}" destId="{29978B1F-6BC3-46A5-BC83-5CBBCA589F18}" srcOrd="6" destOrd="0" parTransId="{1A7B1E0D-8F37-4457-8E6C-C31F71B5D88C}" sibTransId="{C9E6BE6F-8383-4A1E-B41F-8AD2484C4190}"/>
    <dgm:cxn modelId="{3A73D36A-10BA-4038-9492-8D885496477D}" srcId="{1890315D-565D-485A-89AE-26FE7639663D}" destId="{367C1912-CC54-4BC8-A5A3-33C4BAB54B65}" srcOrd="1" destOrd="0" parTransId="{1589A4E6-43F2-43F5-AC5D-0AF4161359BD}" sibTransId="{D034ADE6-9E1D-4AEA-9F9D-C1F3B5228B1B}"/>
    <dgm:cxn modelId="{82119A6C-3647-4329-81F2-C5249E373ECC}" type="presOf" srcId="{32394879-50A7-4DA1-BA3E-11947865C570}" destId="{0783B00D-8002-44E9-982C-99380982B111}" srcOrd="1" destOrd="0" presId="urn:microsoft.com/office/officeart/2005/8/layout/matrix1"/>
    <dgm:cxn modelId="{73D96B6F-52AF-4C2B-9474-63FEA9521085}" srcId="{1890315D-565D-485A-89AE-26FE7639663D}" destId="{AE55FCF9-74DA-4CF2-82BA-9C6319F12268}" srcOrd="2" destOrd="0" parTransId="{3A764AB3-798A-48EB-9687-107FB26D54DB}" sibTransId="{7B656EAC-67E5-4F45-BBBE-D0FD178EB6ED}"/>
    <dgm:cxn modelId="{3D9AFC72-143C-488B-AD46-6748B09AE0B0}" srcId="{1890315D-565D-485A-89AE-26FE7639663D}" destId="{32394879-50A7-4DA1-BA3E-11947865C570}" srcOrd="0" destOrd="0" parTransId="{483DF17E-54B4-4EB3-80D3-E15CDB3B5DE5}" sibTransId="{0EE5B3BF-2060-4219-9E01-26393E4D047B}"/>
    <dgm:cxn modelId="{4C1B0957-1AA6-4D03-973C-91E8AEF7470B}" type="presOf" srcId="{367C1912-CC54-4BC8-A5A3-33C4BAB54B65}" destId="{45FBC49B-45C3-43DE-8EAA-DB45C2FA7A34}" srcOrd="0" destOrd="0" presId="urn:microsoft.com/office/officeart/2005/8/layout/matrix1"/>
    <dgm:cxn modelId="{127DDCB8-127D-4738-9C44-FF8B4B006FA6}" type="presOf" srcId="{AE55FCF9-74DA-4CF2-82BA-9C6319F12268}" destId="{97244BA5-D393-4168-9347-DB01C594AF6F}" srcOrd="0" destOrd="0" presId="urn:microsoft.com/office/officeart/2005/8/layout/matrix1"/>
    <dgm:cxn modelId="{7D9A72C1-C250-442E-8426-7E37E0D26094}" type="presOf" srcId="{698962CF-187A-458A-B149-F8F31564FB6B}" destId="{74F91EBD-450E-4628-8574-C7B145784A5C}" srcOrd="1" destOrd="0" presId="urn:microsoft.com/office/officeart/2005/8/layout/matrix1"/>
    <dgm:cxn modelId="{ED54D0C1-F370-4BE6-9DAB-389496141C91}" type="presOf" srcId="{EFD27F03-6B98-40DA-BD13-AFD971D88DA8}" destId="{1DBFBCF3-22F0-4FA9-B86E-A3903AB2EEFA}" srcOrd="0" destOrd="0" presId="urn:microsoft.com/office/officeart/2005/8/layout/matrix1"/>
    <dgm:cxn modelId="{C3A048D2-2E45-4C9F-AC7E-74E60B876A64}" srcId="{EFD27F03-6B98-40DA-BD13-AFD971D88DA8}" destId="{1890315D-565D-485A-89AE-26FE7639663D}" srcOrd="0" destOrd="0" parTransId="{9A0A1160-2A43-4003-A83D-1A8C878573F4}" sibTransId="{04B2633C-9C60-4406-8A49-52D4F80E6822}"/>
    <dgm:cxn modelId="{9E5B15D9-E6CE-47BB-B218-F5A8F7A86B41}" type="presOf" srcId="{1890315D-565D-485A-89AE-26FE7639663D}" destId="{FBE3D809-2EAD-4CDA-82C2-4AC908EFE4EA}" srcOrd="0" destOrd="0" presId="urn:microsoft.com/office/officeart/2005/8/layout/matrix1"/>
    <dgm:cxn modelId="{0E4C81DD-AB39-48EC-A170-348B88BC41D1}" type="presOf" srcId="{367C1912-CC54-4BC8-A5A3-33C4BAB54B65}" destId="{2AAD462D-46F4-420B-9630-518A7287432B}" srcOrd="1" destOrd="0" presId="urn:microsoft.com/office/officeart/2005/8/layout/matrix1"/>
    <dgm:cxn modelId="{1F2461E4-FA2F-4CCB-B245-ACB48819E74A}" type="presOf" srcId="{32394879-50A7-4DA1-BA3E-11947865C570}" destId="{869C868C-7E3E-451F-9795-D9EED059FA41}" srcOrd="0" destOrd="0" presId="urn:microsoft.com/office/officeart/2005/8/layout/matrix1"/>
    <dgm:cxn modelId="{4539AD88-E094-491F-B640-190D54910780}" type="presParOf" srcId="{1DBFBCF3-22F0-4FA9-B86E-A3903AB2EEFA}" destId="{9D74BDC0-E1F3-46E5-A6BE-D3778E1F864E}" srcOrd="0" destOrd="0" presId="urn:microsoft.com/office/officeart/2005/8/layout/matrix1"/>
    <dgm:cxn modelId="{48C889D1-D599-4FB8-9443-D0574E20552F}" type="presParOf" srcId="{9D74BDC0-E1F3-46E5-A6BE-D3778E1F864E}" destId="{869C868C-7E3E-451F-9795-D9EED059FA41}" srcOrd="0" destOrd="0" presId="urn:microsoft.com/office/officeart/2005/8/layout/matrix1"/>
    <dgm:cxn modelId="{F0DF4E52-A869-41F1-B5D1-DA9EFEC637AB}" type="presParOf" srcId="{9D74BDC0-E1F3-46E5-A6BE-D3778E1F864E}" destId="{0783B00D-8002-44E9-982C-99380982B111}" srcOrd="1" destOrd="0" presId="urn:microsoft.com/office/officeart/2005/8/layout/matrix1"/>
    <dgm:cxn modelId="{F5FD8A0C-CFA0-4DFC-8470-5E653176F4C2}" type="presParOf" srcId="{9D74BDC0-E1F3-46E5-A6BE-D3778E1F864E}" destId="{45FBC49B-45C3-43DE-8EAA-DB45C2FA7A34}" srcOrd="2" destOrd="0" presId="urn:microsoft.com/office/officeart/2005/8/layout/matrix1"/>
    <dgm:cxn modelId="{55301508-7983-41F8-BA68-A9B761569875}" type="presParOf" srcId="{9D74BDC0-E1F3-46E5-A6BE-D3778E1F864E}" destId="{2AAD462D-46F4-420B-9630-518A7287432B}" srcOrd="3" destOrd="0" presId="urn:microsoft.com/office/officeart/2005/8/layout/matrix1"/>
    <dgm:cxn modelId="{2C02ECB5-1566-4716-87C9-5936EA460D72}" type="presParOf" srcId="{9D74BDC0-E1F3-46E5-A6BE-D3778E1F864E}" destId="{97244BA5-D393-4168-9347-DB01C594AF6F}" srcOrd="4" destOrd="0" presId="urn:microsoft.com/office/officeart/2005/8/layout/matrix1"/>
    <dgm:cxn modelId="{E84737F6-1517-481A-9E93-3AD6B8CFEE21}" type="presParOf" srcId="{9D74BDC0-E1F3-46E5-A6BE-D3778E1F864E}" destId="{596925B7-3813-417C-AC27-88E70627C1E6}" srcOrd="5" destOrd="0" presId="urn:microsoft.com/office/officeart/2005/8/layout/matrix1"/>
    <dgm:cxn modelId="{36CC67D8-688A-4765-80C6-1F5F732E3436}" type="presParOf" srcId="{9D74BDC0-E1F3-46E5-A6BE-D3778E1F864E}" destId="{82963484-5DDD-4E19-89CC-9A8F64F98D10}" srcOrd="6" destOrd="0" presId="urn:microsoft.com/office/officeart/2005/8/layout/matrix1"/>
    <dgm:cxn modelId="{5ED7C0F3-6917-4737-9852-9FDCBE79BB81}" type="presParOf" srcId="{9D74BDC0-E1F3-46E5-A6BE-D3778E1F864E}" destId="{74F91EBD-450E-4628-8574-C7B145784A5C}" srcOrd="7" destOrd="0" presId="urn:microsoft.com/office/officeart/2005/8/layout/matrix1"/>
    <dgm:cxn modelId="{44140F27-D3B9-4D73-9387-247B5C46E67D}" type="presParOf" srcId="{1DBFBCF3-22F0-4FA9-B86E-A3903AB2EEFA}" destId="{FBE3D809-2EAD-4CDA-82C2-4AC908EFE4E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8ECD5-C885-41D1-90DE-2F3D3C82678B}" type="doc">
      <dgm:prSet loTypeId="urn:microsoft.com/office/officeart/2005/8/layout/StepDownProcess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1A78B11-C1E7-4310-96DC-9AF6AD548CAA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Перспективы:</a:t>
          </a:r>
        </a:p>
      </dgm:t>
    </dgm:pt>
    <dgm:pt modelId="{1ACC938B-373A-463D-AABE-3F4D9218A565}" type="parTrans" cxnId="{E641C1B9-CDCA-4F50-BFB4-3D561BAA8902}">
      <dgm:prSet/>
      <dgm:spPr/>
      <dgm:t>
        <a:bodyPr/>
        <a:lstStyle/>
        <a:p>
          <a:endParaRPr lang="ru-RU"/>
        </a:p>
      </dgm:t>
    </dgm:pt>
    <dgm:pt modelId="{80D6CBD8-3C6C-42B2-9169-02936B6F1584}" type="sibTrans" cxnId="{E641C1B9-CDCA-4F50-BFB4-3D561BAA8902}">
      <dgm:prSet/>
      <dgm:spPr/>
      <dgm:t>
        <a:bodyPr/>
        <a:lstStyle/>
        <a:p>
          <a:endParaRPr lang="ru-RU"/>
        </a:p>
      </dgm:t>
    </dgm:pt>
    <dgm:pt modelId="{C28A6770-81E2-4E7B-B49E-C58E2EB282AB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Дети в легкой форме проходят адаптацию к детскому саду, активно участвуют в играх, подвижны, раскрепощены</a:t>
          </a:r>
        </a:p>
      </dgm:t>
    </dgm:pt>
    <dgm:pt modelId="{41ED4F2A-DFA4-4A36-BD42-96F20C2A8C40}" type="parTrans" cxnId="{2EC652C0-BEEB-4C45-8483-264147C5F39D}">
      <dgm:prSet/>
      <dgm:spPr/>
      <dgm:t>
        <a:bodyPr/>
        <a:lstStyle/>
        <a:p>
          <a:endParaRPr lang="ru-RU"/>
        </a:p>
      </dgm:t>
    </dgm:pt>
    <dgm:pt modelId="{873506D0-E28A-4705-92F8-E58131B614A1}" type="sibTrans" cxnId="{2EC652C0-BEEB-4C45-8483-264147C5F39D}">
      <dgm:prSet/>
      <dgm:spPr/>
      <dgm:t>
        <a:bodyPr/>
        <a:lstStyle/>
        <a:p>
          <a:endParaRPr lang="ru-RU"/>
        </a:p>
      </dgm:t>
    </dgm:pt>
    <dgm:pt modelId="{ACE050A3-CF4A-4FD6-8AA3-A5793F3E8883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компетентности родителей в вопросах адаптации детей раннего возраста.</a:t>
          </a:r>
        </a:p>
      </dgm:t>
    </dgm:pt>
    <dgm:pt modelId="{781591CB-E003-4B70-92FB-27B188256739}" type="parTrans" cxnId="{890ABF33-DA00-417C-947D-8AA7683A4FE8}">
      <dgm:prSet/>
      <dgm:spPr/>
      <dgm:t>
        <a:bodyPr/>
        <a:lstStyle/>
        <a:p>
          <a:endParaRPr lang="ru-RU"/>
        </a:p>
      </dgm:t>
    </dgm:pt>
    <dgm:pt modelId="{423F1596-6939-4A5E-94BA-0712EE75533C}" type="sibTrans" cxnId="{890ABF33-DA00-417C-947D-8AA7683A4FE8}">
      <dgm:prSet/>
      <dgm:spPr/>
      <dgm:t>
        <a:bodyPr/>
        <a:lstStyle/>
        <a:p>
          <a:endParaRPr lang="ru-RU"/>
        </a:p>
      </dgm:t>
    </dgm:pt>
    <dgm:pt modelId="{A11E613E-289B-464B-A43B-66DB12CF49C9}" type="pres">
      <dgm:prSet presAssocID="{E1A8ECD5-C885-41D1-90DE-2F3D3C82678B}" presName="rootnode" presStyleCnt="0">
        <dgm:presLayoutVars>
          <dgm:chMax/>
          <dgm:chPref/>
          <dgm:dir/>
          <dgm:animLvl val="lvl"/>
        </dgm:presLayoutVars>
      </dgm:prSet>
      <dgm:spPr/>
    </dgm:pt>
    <dgm:pt modelId="{98F23403-48D6-4AED-AD5F-2FE1673F63A4}" type="pres">
      <dgm:prSet presAssocID="{C1A78B11-C1E7-4310-96DC-9AF6AD548CAA}" presName="composite" presStyleCnt="0"/>
      <dgm:spPr/>
    </dgm:pt>
    <dgm:pt modelId="{9569EE56-1F5F-4314-9839-BFC6F91775A9}" type="pres">
      <dgm:prSet presAssocID="{C1A78B11-C1E7-4310-96DC-9AF6AD548CAA}" presName="bentUpArrow1" presStyleLbl="alignImgPlace1" presStyleIdx="0" presStyleCnt="2" custLinFactNeighborX="-20486" custLinFactNeighborY="-3951"/>
      <dgm:spPr/>
    </dgm:pt>
    <dgm:pt modelId="{B6D1A59E-7FF1-451B-BA1A-99E14F84BE10}" type="pres">
      <dgm:prSet presAssocID="{C1A78B11-C1E7-4310-96DC-9AF6AD548CAA}" presName="ParentText" presStyleLbl="node1" presStyleIdx="0" presStyleCnt="3" custLinFactNeighborX="-18770" custLinFactNeighborY="2074">
        <dgm:presLayoutVars>
          <dgm:chMax val="1"/>
          <dgm:chPref val="1"/>
          <dgm:bulletEnabled val="1"/>
        </dgm:presLayoutVars>
      </dgm:prSet>
      <dgm:spPr/>
    </dgm:pt>
    <dgm:pt modelId="{71C54F6A-9BA9-42C5-BCA1-B560BF126EB7}" type="pres">
      <dgm:prSet presAssocID="{C1A78B11-C1E7-4310-96DC-9AF6AD548CA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5123965-F5E1-48A3-952A-78707E7B301D}" type="pres">
      <dgm:prSet presAssocID="{80D6CBD8-3C6C-42B2-9169-02936B6F1584}" presName="sibTrans" presStyleCnt="0"/>
      <dgm:spPr/>
    </dgm:pt>
    <dgm:pt modelId="{C30EE8A2-AEA4-4312-A667-6F1E6471B580}" type="pres">
      <dgm:prSet presAssocID="{C28A6770-81E2-4E7B-B49E-C58E2EB282AB}" presName="composite" presStyleCnt="0"/>
      <dgm:spPr/>
    </dgm:pt>
    <dgm:pt modelId="{AA8CB406-B7E2-4BFE-BBEE-0578C2E8068F}" type="pres">
      <dgm:prSet presAssocID="{C28A6770-81E2-4E7B-B49E-C58E2EB282AB}" presName="bentUpArrow1" presStyleLbl="alignImgPlace1" presStyleIdx="1" presStyleCnt="2" custLinFactNeighborX="-21143" custLinFactNeighborY="8321"/>
      <dgm:spPr/>
    </dgm:pt>
    <dgm:pt modelId="{F3146576-2BC0-4A82-8DEC-1CDF644B74D3}" type="pres">
      <dgm:prSet presAssocID="{C28A6770-81E2-4E7B-B49E-C58E2EB282AB}" presName="ParentText" presStyleLbl="node1" presStyleIdx="1" presStyleCnt="3" custScaleX="150096" custScaleY="106565" custLinFactNeighborX="-16220" custLinFactNeighborY="18">
        <dgm:presLayoutVars>
          <dgm:chMax val="1"/>
          <dgm:chPref val="1"/>
          <dgm:bulletEnabled val="1"/>
        </dgm:presLayoutVars>
      </dgm:prSet>
      <dgm:spPr/>
    </dgm:pt>
    <dgm:pt modelId="{5D98D131-640A-4234-A015-465E622B58F0}" type="pres">
      <dgm:prSet presAssocID="{C28A6770-81E2-4E7B-B49E-C58E2EB282A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B58550B-F310-4C3D-843D-D3CCD4AC95A7}" type="pres">
      <dgm:prSet presAssocID="{873506D0-E28A-4705-92F8-E58131B614A1}" presName="sibTrans" presStyleCnt="0"/>
      <dgm:spPr/>
    </dgm:pt>
    <dgm:pt modelId="{FFD5852A-AECE-4ED3-AB72-31013EC7D27A}" type="pres">
      <dgm:prSet presAssocID="{ACE050A3-CF4A-4FD6-8AA3-A5793F3E8883}" presName="composite" presStyleCnt="0"/>
      <dgm:spPr/>
    </dgm:pt>
    <dgm:pt modelId="{8F771C0D-B809-4020-99FA-60559C4BAA5C}" type="pres">
      <dgm:prSet presAssocID="{ACE050A3-CF4A-4FD6-8AA3-A5793F3E8883}" presName="ParentText" presStyleLbl="node1" presStyleIdx="2" presStyleCnt="3" custScaleX="126056" custScaleY="114907" custLinFactNeighborX="13252" custLinFactNeighborY="2424">
        <dgm:presLayoutVars>
          <dgm:chMax val="1"/>
          <dgm:chPref val="1"/>
          <dgm:bulletEnabled val="1"/>
        </dgm:presLayoutVars>
      </dgm:prSet>
      <dgm:spPr/>
    </dgm:pt>
  </dgm:ptLst>
  <dgm:cxnLst>
    <dgm:cxn modelId="{B96D811F-9F5F-43B6-AD02-6A53314A772A}" type="presOf" srcId="{C28A6770-81E2-4E7B-B49E-C58E2EB282AB}" destId="{F3146576-2BC0-4A82-8DEC-1CDF644B74D3}" srcOrd="0" destOrd="0" presId="urn:microsoft.com/office/officeart/2005/8/layout/StepDownProcess"/>
    <dgm:cxn modelId="{890ABF33-DA00-417C-947D-8AA7683A4FE8}" srcId="{E1A8ECD5-C885-41D1-90DE-2F3D3C82678B}" destId="{ACE050A3-CF4A-4FD6-8AA3-A5793F3E8883}" srcOrd="2" destOrd="0" parTransId="{781591CB-E003-4B70-92FB-27B188256739}" sibTransId="{423F1596-6939-4A5E-94BA-0712EE75533C}"/>
    <dgm:cxn modelId="{515D8E50-23FB-4FBD-B374-0FA579253E30}" type="presOf" srcId="{E1A8ECD5-C885-41D1-90DE-2F3D3C82678B}" destId="{A11E613E-289B-464B-A43B-66DB12CF49C9}" srcOrd="0" destOrd="0" presId="urn:microsoft.com/office/officeart/2005/8/layout/StepDownProcess"/>
    <dgm:cxn modelId="{D22932AD-8EF8-4EC2-A8C2-5232608DD1E3}" type="presOf" srcId="{C1A78B11-C1E7-4310-96DC-9AF6AD548CAA}" destId="{B6D1A59E-7FF1-451B-BA1A-99E14F84BE10}" srcOrd="0" destOrd="0" presId="urn:microsoft.com/office/officeart/2005/8/layout/StepDownProcess"/>
    <dgm:cxn modelId="{E641C1B9-CDCA-4F50-BFB4-3D561BAA8902}" srcId="{E1A8ECD5-C885-41D1-90DE-2F3D3C82678B}" destId="{C1A78B11-C1E7-4310-96DC-9AF6AD548CAA}" srcOrd="0" destOrd="0" parTransId="{1ACC938B-373A-463D-AABE-3F4D9218A565}" sibTransId="{80D6CBD8-3C6C-42B2-9169-02936B6F1584}"/>
    <dgm:cxn modelId="{2EC652C0-BEEB-4C45-8483-264147C5F39D}" srcId="{E1A8ECD5-C885-41D1-90DE-2F3D3C82678B}" destId="{C28A6770-81E2-4E7B-B49E-C58E2EB282AB}" srcOrd="1" destOrd="0" parTransId="{41ED4F2A-DFA4-4A36-BD42-96F20C2A8C40}" sibTransId="{873506D0-E28A-4705-92F8-E58131B614A1}"/>
    <dgm:cxn modelId="{018AEFC3-295F-40D2-82C8-E192A38D551A}" type="presOf" srcId="{ACE050A3-CF4A-4FD6-8AA3-A5793F3E8883}" destId="{8F771C0D-B809-4020-99FA-60559C4BAA5C}" srcOrd="0" destOrd="0" presId="urn:microsoft.com/office/officeart/2005/8/layout/StepDownProcess"/>
    <dgm:cxn modelId="{619362CA-8A6D-46F3-A782-BA97C769E0CE}" type="presParOf" srcId="{A11E613E-289B-464B-A43B-66DB12CF49C9}" destId="{98F23403-48D6-4AED-AD5F-2FE1673F63A4}" srcOrd="0" destOrd="0" presId="urn:microsoft.com/office/officeart/2005/8/layout/StepDownProcess"/>
    <dgm:cxn modelId="{5BEE2F5A-B717-4AC5-99A4-CA02DA26DADB}" type="presParOf" srcId="{98F23403-48D6-4AED-AD5F-2FE1673F63A4}" destId="{9569EE56-1F5F-4314-9839-BFC6F91775A9}" srcOrd="0" destOrd="0" presId="urn:microsoft.com/office/officeart/2005/8/layout/StepDownProcess"/>
    <dgm:cxn modelId="{3DE5300A-7B59-4BEE-A0AB-03D44BDC5850}" type="presParOf" srcId="{98F23403-48D6-4AED-AD5F-2FE1673F63A4}" destId="{B6D1A59E-7FF1-451B-BA1A-99E14F84BE10}" srcOrd="1" destOrd="0" presId="urn:microsoft.com/office/officeart/2005/8/layout/StepDownProcess"/>
    <dgm:cxn modelId="{A10875E8-587C-434A-8DCB-73B8B1B65B33}" type="presParOf" srcId="{98F23403-48D6-4AED-AD5F-2FE1673F63A4}" destId="{71C54F6A-9BA9-42C5-BCA1-B560BF126EB7}" srcOrd="2" destOrd="0" presId="urn:microsoft.com/office/officeart/2005/8/layout/StepDownProcess"/>
    <dgm:cxn modelId="{F64E5618-24BA-4C77-B71F-77F35B9F9B88}" type="presParOf" srcId="{A11E613E-289B-464B-A43B-66DB12CF49C9}" destId="{F5123965-F5E1-48A3-952A-78707E7B301D}" srcOrd="1" destOrd="0" presId="urn:microsoft.com/office/officeart/2005/8/layout/StepDownProcess"/>
    <dgm:cxn modelId="{02FB0CE6-8520-4F4A-894A-772A7A6C823D}" type="presParOf" srcId="{A11E613E-289B-464B-A43B-66DB12CF49C9}" destId="{C30EE8A2-AEA4-4312-A667-6F1E6471B580}" srcOrd="2" destOrd="0" presId="urn:microsoft.com/office/officeart/2005/8/layout/StepDownProcess"/>
    <dgm:cxn modelId="{7A42D14C-E01A-4300-BA11-3B7F0E907781}" type="presParOf" srcId="{C30EE8A2-AEA4-4312-A667-6F1E6471B580}" destId="{AA8CB406-B7E2-4BFE-BBEE-0578C2E8068F}" srcOrd="0" destOrd="0" presId="urn:microsoft.com/office/officeart/2005/8/layout/StepDownProcess"/>
    <dgm:cxn modelId="{A0A37E5E-0AC1-41D4-AB3B-7154794EEB70}" type="presParOf" srcId="{C30EE8A2-AEA4-4312-A667-6F1E6471B580}" destId="{F3146576-2BC0-4A82-8DEC-1CDF644B74D3}" srcOrd="1" destOrd="0" presId="urn:microsoft.com/office/officeart/2005/8/layout/StepDownProcess"/>
    <dgm:cxn modelId="{4141F7F1-9C14-4654-AECA-CDE5CC42AD5B}" type="presParOf" srcId="{C30EE8A2-AEA4-4312-A667-6F1E6471B580}" destId="{5D98D131-640A-4234-A015-465E622B58F0}" srcOrd="2" destOrd="0" presId="urn:microsoft.com/office/officeart/2005/8/layout/StepDownProcess"/>
    <dgm:cxn modelId="{1000EA49-738D-4057-B15D-997E542EBB8B}" type="presParOf" srcId="{A11E613E-289B-464B-A43B-66DB12CF49C9}" destId="{DB58550B-F310-4C3D-843D-D3CCD4AC95A7}" srcOrd="3" destOrd="0" presId="urn:microsoft.com/office/officeart/2005/8/layout/StepDownProcess"/>
    <dgm:cxn modelId="{0A8998F7-5D3B-4370-81E5-7D5FBE5091BB}" type="presParOf" srcId="{A11E613E-289B-464B-A43B-66DB12CF49C9}" destId="{FFD5852A-AECE-4ED3-AB72-31013EC7D27A}" srcOrd="4" destOrd="0" presId="urn:microsoft.com/office/officeart/2005/8/layout/StepDownProcess"/>
    <dgm:cxn modelId="{50C8FDE2-8BE9-476E-A359-D4A6C640079F}" type="presParOf" srcId="{FFD5852A-AECE-4ED3-AB72-31013EC7D27A}" destId="{8F771C0D-B809-4020-99FA-60559C4BAA5C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51837-D942-453A-B699-5C8BBC017310}">
      <dsp:nvSpPr>
        <dsp:cNvPr id="0" name=""/>
        <dsp:cNvSpPr/>
      </dsp:nvSpPr>
      <dsp:spPr>
        <a:xfrm>
          <a:off x="2998387" y="1462269"/>
          <a:ext cx="2643770" cy="25872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привычной жизни ребенка в условиях адаптации:</a:t>
          </a:r>
        </a:p>
      </dsp:txBody>
      <dsp:txXfrm>
        <a:off x="3385558" y="1841160"/>
        <a:ext cx="1869428" cy="1829445"/>
      </dsp:txXfrm>
    </dsp:sp>
    <dsp:sp modelId="{51206730-D365-43AE-AF70-64B47F9B4E0A}">
      <dsp:nvSpPr>
        <dsp:cNvPr id="0" name=""/>
        <dsp:cNvSpPr/>
      </dsp:nvSpPr>
      <dsp:spPr>
        <a:xfrm>
          <a:off x="3499173" y="-37930"/>
          <a:ext cx="1642199" cy="168489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Четкий режим</a:t>
          </a:r>
        </a:p>
      </dsp:txBody>
      <dsp:txXfrm>
        <a:off x="3739667" y="208818"/>
        <a:ext cx="1161211" cy="1191402"/>
      </dsp:txXfrm>
    </dsp:sp>
    <dsp:sp modelId="{5D239948-9892-43CE-A101-718E14FE7B5A}">
      <dsp:nvSpPr>
        <dsp:cNvPr id="0" name=""/>
        <dsp:cNvSpPr/>
      </dsp:nvSpPr>
      <dsp:spPr>
        <a:xfrm>
          <a:off x="5353501" y="1273121"/>
          <a:ext cx="1645258" cy="175951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Постоянный контакт со сверстниками</a:t>
          </a:r>
        </a:p>
      </dsp:txBody>
      <dsp:txXfrm>
        <a:off x="5594443" y="1530796"/>
        <a:ext cx="1163374" cy="1244164"/>
      </dsp:txXfrm>
    </dsp:sp>
    <dsp:sp modelId="{FEF252FB-B681-4B57-9D1F-D0BFFAA301D6}">
      <dsp:nvSpPr>
        <dsp:cNvPr id="0" name=""/>
        <dsp:cNvSpPr/>
      </dsp:nvSpPr>
      <dsp:spPr>
        <a:xfrm>
          <a:off x="4606231" y="3416261"/>
          <a:ext cx="1722048" cy="18366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Резкое уменьшение персонального внимания</a:t>
          </a:r>
        </a:p>
      </dsp:txBody>
      <dsp:txXfrm>
        <a:off x="4858419" y="3685228"/>
        <a:ext cx="1217672" cy="1298685"/>
      </dsp:txXfrm>
    </dsp:sp>
    <dsp:sp modelId="{C862ABBF-818A-49A2-A3A3-F858F86733D2}">
      <dsp:nvSpPr>
        <dsp:cNvPr id="0" name=""/>
        <dsp:cNvSpPr/>
      </dsp:nvSpPr>
      <dsp:spPr>
        <a:xfrm>
          <a:off x="2248777" y="3429024"/>
          <a:ext cx="1849022" cy="181109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родных</a:t>
          </a:r>
        </a:p>
      </dsp:txBody>
      <dsp:txXfrm>
        <a:off x="2519560" y="3694252"/>
        <a:ext cx="1307456" cy="1280636"/>
      </dsp:txXfrm>
    </dsp:sp>
    <dsp:sp modelId="{57FBC5B5-9860-4E9C-9CA8-61F519E65721}">
      <dsp:nvSpPr>
        <dsp:cNvPr id="0" name=""/>
        <dsp:cNvSpPr/>
      </dsp:nvSpPr>
      <dsp:spPr>
        <a:xfrm>
          <a:off x="1570191" y="1247954"/>
          <a:ext cx="1788445" cy="18098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Необходимость подчиняться незнакомому человеку</a:t>
          </a:r>
        </a:p>
      </dsp:txBody>
      <dsp:txXfrm>
        <a:off x="1832103" y="1513000"/>
        <a:ext cx="1264621" cy="1279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C868C-7E3E-451F-9795-D9EED059FA41}">
      <dsp:nvSpPr>
        <dsp:cNvPr id="0" name=""/>
        <dsp:cNvSpPr/>
      </dsp:nvSpPr>
      <dsp:spPr>
        <a:xfrm rot="16200000">
          <a:off x="612068" y="-612068"/>
          <a:ext cx="3132347" cy="435648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подход непосредственно к каждому ребенку</a:t>
          </a:r>
          <a:endParaRPr lang="ru-RU" sz="2300" kern="1200" dirty="0"/>
        </a:p>
      </dsp:txBody>
      <dsp:txXfrm rot="5400000">
        <a:off x="0" y="0"/>
        <a:ext cx="4356484" cy="2349261"/>
      </dsp:txXfrm>
    </dsp:sp>
    <dsp:sp modelId="{45FBC49B-45C3-43DE-8EAA-DB45C2FA7A34}">
      <dsp:nvSpPr>
        <dsp:cNvPr id="0" name=""/>
        <dsp:cNvSpPr/>
      </dsp:nvSpPr>
      <dsp:spPr>
        <a:xfrm>
          <a:off x="4356484" y="0"/>
          <a:ext cx="4356484" cy="3132347"/>
        </a:xfrm>
        <a:prstGeom prst="round1Rect">
          <a:avLst/>
        </a:prstGeom>
        <a:solidFill>
          <a:schemeClr val="accent5">
            <a:hueOff val="2723985"/>
            <a:satOff val="1859"/>
            <a:lumOff val="-52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воспитательный и образовательный процесс через уважительное отношение к личности ребенка</a:t>
          </a:r>
          <a:endParaRPr lang="ru-RU" sz="2300" kern="1200" dirty="0"/>
        </a:p>
      </dsp:txBody>
      <dsp:txXfrm>
        <a:off x="4356484" y="0"/>
        <a:ext cx="4356484" cy="2349261"/>
      </dsp:txXfrm>
    </dsp:sp>
    <dsp:sp modelId="{97244BA5-D393-4168-9347-DB01C594AF6F}">
      <dsp:nvSpPr>
        <dsp:cNvPr id="0" name=""/>
        <dsp:cNvSpPr/>
      </dsp:nvSpPr>
      <dsp:spPr>
        <a:xfrm rot="10800000">
          <a:off x="0" y="3132347"/>
          <a:ext cx="4356484" cy="3132347"/>
        </a:xfrm>
        <a:prstGeom prst="round1Rect">
          <a:avLst/>
        </a:prstGeom>
        <a:solidFill>
          <a:schemeClr val="accent5">
            <a:hueOff val="5447971"/>
            <a:satOff val="3718"/>
            <a:lumOff val="-104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максимальных условий, благоприятной атмосферы безболезненного привыкания к условиям образовательного учреждения.</a:t>
          </a:r>
          <a:endParaRPr lang="ru-RU" sz="2300" kern="1200" dirty="0"/>
        </a:p>
      </dsp:txBody>
      <dsp:txXfrm rot="10800000">
        <a:off x="0" y="3915434"/>
        <a:ext cx="4356484" cy="2349261"/>
      </dsp:txXfrm>
    </dsp:sp>
    <dsp:sp modelId="{82963484-5DDD-4E19-89CC-9A8F64F98D10}">
      <dsp:nvSpPr>
        <dsp:cNvPr id="0" name=""/>
        <dsp:cNvSpPr/>
      </dsp:nvSpPr>
      <dsp:spPr>
        <a:xfrm rot="5400000">
          <a:off x="4968552" y="2520279"/>
          <a:ext cx="3132347" cy="4356484"/>
        </a:xfrm>
        <a:prstGeom prst="round1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инновационных технологий, продвижение вперед в вопросах адаптации детей </a:t>
          </a:r>
        </a:p>
      </dsp:txBody>
      <dsp:txXfrm rot="-5400000">
        <a:off x="4356484" y="3915434"/>
        <a:ext cx="4356484" cy="2349261"/>
      </dsp:txXfrm>
    </dsp:sp>
    <dsp:sp modelId="{FBE3D809-2EAD-4CDA-82C2-4AC908EFE4EA}">
      <dsp:nvSpPr>
        <dsp:cNvPr id="0" name=""/>
        <dsp:cNvSpPr/>
      </dsp:nvSpPr>
      <dsp:spPr>
        <a:xfrm>
          <a:off x="3049538" y="2349261"/>
          <a:ext cx="2613890" cy="1566173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ФГОС ДО, воспитателю необходимо:</a:t>
          </a:r>
          <a:endParaRPr lang="ru-RU" sz="2300" kern="1200" dirty="0"/>
        </a:p>
      </dsp:txBody>
      <dsp:txXfrm>
        <a:off x="3125992" y="2425715"/>
        <a:ext cx="2460982" cy="1413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9EE56-1F5F-4314-9839-BFC6F91775A9}">
      <dsp:nvSpPr>
        <dsp:cNvPr id="0" name=""/>
        <dsp:cNvSpPr/>
      </dsp:nvSpPr>
      <dsp:spPr>
        <a:xfrm rot="5400000">
          <a:off x="683493" y="1692786"/>
          <a:ext cx="1551626" cy="17664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D1A59E-7FF1-451B-BA1A-99E14F84BE10}">
      <dsp:nvSpPr>
        <dsp:cNvPr id="0" name=""/>
        <dsp:cNvSpPr/>
      </dsp:nvSpPr>
      <dsp:spPr>
        <a:xfrm>
          <a:off x="144009" y="72001"/>
          <a:ext cx="2612025" cy="182833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Перспективы:</a:t>
          </a:r>
        </a:p>
      </dsp:txBody>
      <dsp:txXfrm>
        <a:off x="233277" y="161269"/>
        <a:ext cx="2433489" cy="1649796"/>
      </dsp:txXfrm>
    </dsp:sp>
    <dsp:sp modelId="{71C54F6A-9BA9-42C5-BCA1-B560BF126EB7}">
      <dsp:nvSpPr>
        <dsp:cNvPr id="0" name=""/>
        <dsp:cNvSpPr/>
      </dsp:nvSpPr>
      <dsp:spPr>
        <a:xfrm>
          <a:off x="3246311" y="208455"/>
          <a:ext cx="1899738" cy="147773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CB406-B7E2-4BFE-BBEE-0578C2E8068F}">
      <dsp:nvSpPr>
        <dsp:cNvPr id="0" name=""/>
        <dsp:cNvSpPr/>
      </dsp:nvSpPr>
      <dsp:spPr>
        <a:xfrm rot="5400000">
          <a:off x="3491794" y="3997037"/>
          <a:ext cx="1551626" cy="17664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752524"/>
            <a:satOff val="-49555"/>
            <a:lumOff val="69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146576-2BC0-4A82-8DEC-1CDF644B74D3}">
      <dsp:nvSpPr>
        <dsp:cNvPr id="0" name=""/>
        <dsp:cNvSpPr/>
      </dsp:nvSpPr>
      <dsp:spPr>
        <a:xfrm>
          <a:off x="2376262" y="2088232"/>
          <a:ext cx="3920545" cy="194836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Дети в легкой форме проходят адаптацию к детскому саду, активно участвуют в играх, подвижны, раскрепощены</a:t>
          </a:r>
        </a:p>
      </dsp:txBody>
      <dsp:txXfrm>
        <a:off x="2471390" y="2183360"/>
        <a:ext cx="3730289" cy="1758106"/>
      </dsp:txXfrm>
    </dsp:sp>
    <dsp:sp modelId="{5D98D131-640A-4234-A015-465E622B58F0}">
      <dsp:nvSpPr>
        <dsp:cNvPr id="0" name=""/>
        <dsp:cNvSpPr/>
      </dsp:nvSpPr>
      <dsp:spPr>
        <a:xfrm>
          <a:off x="6066217" y="2322291"/>
          <a:ext cx="1899738" cy="147773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71C0D-B809-4020-99FA-60559C4BAA5C}">
      <dsp:nvSpPr>
        <dsp:cNvPr id="0" name=""/>
        <dsp:cNvSpPr/>
      </dsp:nvSpPr>
      <dsp:spPr>
        <a:xfrm>
          <a:off x="5311724" y="4235821"/>
          <a:ext cx="3292614" cy="210088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компетентности родителей в вопросах адаптации детей раннего возраста.</a:t>
          </a:r>
        </a:p>
      </dsp:txBody>
      <dsp:txXfrm>
        <a:off x="5414299" y="4338396"/>
        <a:ext cx="3087464" cy="189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111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68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23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1092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277883-0D2A-45DD-8175-808A38222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12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B65E-5320-4F85-B2F3-45E681E9B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601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0CA9D-C428-4325-B2EE-B52F2BC4B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915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B0BB-B73D-4FD3-BAD4-D4C017031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927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0E57-C6A3-40EC-839F-0D78DE506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03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4614-58BE-4566-B046-9251A99CE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48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19D3D-2FE1-4AF1-B58F-9EF1C5B3D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808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F454D-D528-41B7-8937-9A18B638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614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121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4A956-7D09-4F0D-96DF-382B4BD20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93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2291-1725-4357-8E4F-0CDBA1714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641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58E7-BC89-42B8-AAB8-B2D89DCE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521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0459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2368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954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64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475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28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592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ags" Target="../tags/tag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ags" Target="../tags/tag2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ags" Target="../tags/tag3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image" Target="../media/image1.jpeg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tags" Target="../tags/tag4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3EEC85C-1DBC-4E4D-8A73-B1A09B097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39.xml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3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39.xml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39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 /><Relationship Id="rId3" Type="http://schemas.openxmlformats.org/officeDocument/2006/relationships/diagramLayout" Target="../diagrams/layout3.xml" /><Relationship Id="rId7" Type="http://schemas.openxmlformats.org/officeDocument/2006/relationships/image" Target="../media/image27.jpe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9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4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4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9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39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9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3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340768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подходы к решению проблемы адаптации детей 1,5 лет к детскому саду»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08920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Яблонская Анна Михайловна</a:t>
            </a:r>
          </a:p>
          <a:p>
            <a:pPr algn="r"/>
            <a:endParaRPr lang="ru-RU" altLang="ru-RU" b="1" dirty="0"/>
          </a:p>
          <a:p>
            <a:pPr algn="r"/>
            <a:endParaRPr lang="ru-RU" altLang="ru-RU" b="1" dirty="0"/>
          </a:p>
          <a:p>
            <a:pPr algn="r"/>
            <a:endParaRPr lang="ru-RU" altLang="ru-RU" b="1" dirty="0"/>
          </a:p>
          <a:p>
            <a:pPr algn="r"/>
            <a:endParaRPr lang="ru-RU" altLang="ru-RU" b="1" dirty="0"/>
          </a:p>
          <a:p>
            <a:pPr algn="r"/>
            <a:endParaRPr lang="ru-RU" altLang="ru-RU" b="1" dirty="0"/>
          </a:p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</a:t>
            </a:r>
          </a:p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404664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</a:t>
            </a: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97»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6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для А.М\JpgeDmoFs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0" y="69269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для А.М\Kx7IX3IClK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" b="7480"/>
          <a:stretch/>
        </p:blipFill>
        <p:spPr bwMode="auto">
          <a:xfrm>
            <a:off x="5508104" y="757611"/>
            <a:ext cx="260600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8066" y="3408837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>
                <a:latin typeface="+mj-lt"/>
                <a:cs typeface="Times New Roman" panose="02020603050405020304" pitchFamily="18" charset="0"/>
              </a:rPr>
              <a:t>Индивидуальная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консультация </a:t>
            </a:r>
          </a:p>
          <a:p>
            <a:pPr lvl="0" algn="ctr"/>
            <a:r>
              <a:rPr lang="ru-RU" dirty="0">
                <a:latin typeface="+mj-lt"/>
                <a:cs typeface="Times New Roman" panose="02020603050405020304" pitchFamily="18" charset="0"/>
              </a:rPr>
              <a:t>по адаптации ребенка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3853955"/>
            <a:ext cx="270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/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dirty="0"/>
              <a:t> открытых дверей»</a:t>
            </a:r>
          </a:p>
        </p:txBody>
      </p:sp>
      <p:pic>
        <p:nvPicPr>
          <p:cNvPr id="5" name="Picture 2" descr="C:\Users\Пользователь\Desktop\IMG_9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2439" y="4320390"/>
            <a:ext cx="2664296" cy="19982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93390" y="6401977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«Общение посредством сети  интернет»</a:t>
            </a:r>
          </a:p>
        </p:txBody>
      </p:sp>
      <p:pic>
        <p:nvPicPr>
          <p:cNvPr id="6" name="Picture 3" descr="C:\Users\Пользователь\Desktop\IMG_9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9960" y="4362073"/>
            <a:ext cx="2664296" cy="1998222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47785" y="308522"/>
            <a:ext cx="6048672" cy="3841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113172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для А.М\Wx1IK92-j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0275"/>
            <a:ext cx="4712072" cy="3534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\Desktop\для А.М\HomFZCKsHg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74" y="3573016"/>
            <a:ext cx="4280024" cy="3210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854859"/>
            <a:ext cx="3706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ко «Дню Матери»,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совместно с родителями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4355" y="2559421"/>
            <a:ext cx="40896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книг ко «Дню Матери»,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из домашней библиотеки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73238" y="548680"/>
            <a:ext cx="6048672" cy="3841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81439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дипломы\gbIIihQ17P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r="19712"/>
          <a:stretch/>
        </p:blipFill>
        <p:spPr bwMode="auto">
          <a:xfrm rot="5400000">
            <a:off x="-95658" y="3314578"/>
            <a:ext cx="315552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6444" y="6133946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«Чей хвост?»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090" y="6133946"/>
            <a:ext cx="269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«Накорми зайку»</a:t>
            </a:r>
          </a:p>
        </p:txBody>
      </p:sp>
      <p:pic>
        <p:nvPicPr>
          <p:cNvPr id="2051" name="Picture 3" descr="C:\Users\Ирина\Desktop\дипломы\Nb3Qv_xDzO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60" y="2866299"/>
            <a:ext cx="3275236" cy="3239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на\Desktop\дипломы\jD0o1MD0Zh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34" y="361535"/>
            <a:ext cx="2784227" cy="3311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5669" y="3573344"/>
            <a:ext cx="2459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«Пальчиковые игры»</a:t>
            </a:r>
          </a:p>
        </p:txBody>
      </p:sp>
      <p:pic>
        <p:nvPicPr>
          <p:cNvPr id="2053" name="Picture 5" descr="C:\Users\Ирина\Desktop\дипломы\W_JcV6Al9v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63" y="3895651"/>
            <a:ext cx="2571371" cy="295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7077" y="236638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«Дидактические игры из фетра»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16997" y="361535"/>
            <a:ext cx="6048672" cy="3841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7014" y="1885600"/>
            <a:ext cx="295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Обогащение РППС</a:t>
            </a:r>
          </a:p>
        </p:txBody>
      </p:sp>
    </p:spTree>
    <p:extLst>
      <p:ext uri="{BB962C8B-B14F-4D97-AF65-F5344CB8AC3E}">
        <p14:creationId xmlns:p14="http://schemas.microsoft.com/office/powerpoint/2010/main" val="67506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1290472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</a:rPr>
              <a:t>Диагностика адаптации детей к условиям ДОО</a:t>
            </a:r>
            <a:br>
              <a:rPr lang="ru-RU" altLang="ru-RU" sz="2800" b="1" dirty="0">
                <a:solidFill>
                  <a:srgbClr val="002060"/>
                </a:solidFill>
                <a:latin typeface="Arial" pitchFamily="34" charset="0"/>
              </a:rPr>
            </a:b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(дети от 1,5 до 2 лет)</a:t>
            </a:r>
            <a:b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 – 2019, 2019-2020 уч. год)</a:t>
            </a:r>
            <a:endParaRPr lang="ru-RU" alt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81340510"/>
              </p:ext>
            </p:extLst>
          </p:nvPr>
        </p:nvGraphicFramePr>
        <p:xfrm>
          <a:off x="1547664" y="23488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15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2372437"/>
              </p:ext>
            </p:extLst>
          </p:nvPr>
        </p:nvGraphicFramePr>
        <p:xfrm>
          <a:off x="251520" y="260648"/>
          <a:ext cx="88924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Ирина\Desktop\для А.М\cOC9FNwsAA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Ирина\Desktop\для А.М\e2RaE2BHXo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199904" cy="1882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6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2998"/>
            <a:ext cx="5410944" cy="7144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76672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1.Федеральный Государственный Образовательный  Стандарт  Дошкольного Образования /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 образования и науки  Российской Федерации .-М: Просвещение, 2013 г.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Белкина Л.В. Адаптация детей раннего возраста к условиям ДОУ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Практическое пособие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Воронеж «Учитель»,2006.-236с.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3Лапина И.В. Адаптация детей при поступлении в детский сад: программа, психолого-педагогическое сопровождение, комплексные занятия. – Волгоград: Учитель,2010.-127с.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Л.С. Избранные психологические исследования. – СПб, 2006. – 301 с.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учреждение и семья - единое пространство детского развития / Т. Н.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В. Соловьева, А. Е.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Жичкина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- М.: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Линка-Пресс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- 2006. - С.25 - 26. 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5.Евдокимова Е.С.,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Додокина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Кудрявцева Е.А. Детский сад и семья: Методика работы с родителями. Пособие для педагогов и родителей. – М.: Мозаика-Синтез, 2007. -144с. 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Заводчикова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О.Г. Адаптация ребенка в детском саду: взаимодействие ДОУ и семьи: пособие для воспитателей. – М.: Просвещение, 2007. – 79с.</a:t>
            </a: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7.Зверева О.Л., Кротова Т.В. Родительские собрания в ДОУ:  методическое пособие. – 4-е изд. –  М.: Айрис-пресс, 2009. -128с. (Дошкольное воспитание и развитие)</a:t>
            </a:r>
          </a:p>
          <a:p>
            <a:pPr lvl="0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Москалюк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Погонцева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Л.В. Педагогика взаимопонимания: занятия с родителями. - Волгоград: Учитель,2010.-123с.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8.Кознова Н. Использование нетрадиционных методов и приемов при адаптации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раннего возраста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 Н. Кознова.- Режим доступа: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www.maam.ru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Логунова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С. Эмоциональный комфорт детей в период адаптации. Педагогическая мастерская. Открытый урок. Первое сентября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 Е.С.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Логунова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Режим доступа: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://открытый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урок.рф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10.Чернецкая И.И. Игровая деятельность в период адаптации в детском саду. Государственное учреждение образования «Ясли-сад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агрогородка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Индура»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 И.И.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Чернецкая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Режим доступа: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ddu-indura.by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://открытый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урок.рф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2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приспособление организма к изменяющимся внешним условиям (С.И. Ожегов)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означает 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«нововведение»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«передовой  педагогический опыт»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«новаторство, возникающее на основе разнообразия инициатив и новшеств, перспективных для развития образования».</a:t>
            </a:r>
            <a:r>
              <a:rPr lang="ru-RU" sz="2000" b="1" dirty="0">
                <a:solidFill>
                  <a:schemeClr val="tx1"/>
                </a:solidFill>
              </a:rPr>
              <a:t> 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95012548"/>
              </p:ext>
            </p:extLst>
          </p:nvPr>
        </p:nvGraphicFramePr>
        <p:xfrm>
          <a:off x="251520" y="1643050"/>
          <a:ext cx="8568952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794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444784"/>
              </p:ext>
            </p:extLst>
          </p:nvPr>
        </p:nvGraphicFramePr>
        <p:xfrm>
          <a:off x="251520" y="260648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36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500042"/>
            <a:ext cx="7500990" cy="13573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Цель:</a:t>
            </a:r>
            <a:r>
              <a:rPr lang="ru-RU" altLang="zh-CN" sz="24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условий, способствующих комфортной адаптации ребенка к условиям ДОУ.</a:t>
            </a:r>
            <a:endParaRPr lang="ru-RU" altLang="zh-C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571868" y="1857364"/>
            <a:ext cx="2928958" cy="10001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000504"/>
            <a:ext cx="86439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Внедрить инновационные формы и методы сотрудничества с родителями, способствующие повышению информационной культуры в практику психолого-педагогического партнерства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496"/>
            <a:ext cx="86439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для ребенка атмосферу безопасности и комфортную обстановку.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214950"/>
            <a:ext cx="86439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 РППС , стимулирующую у детей чувство комфортности и защищенности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30703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80367"/>
              </p:ext>
            </p:extLst>
          </p:nvPr>
        </p:nvGraphicFramePr>
        <p:xfrm>
          <a:off x="251520" y="188639"/>
          <a:ext cx="8568952" cy="65527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9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соответствие с Профессиональным стандартом педагога,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 (воспитатель) должен обладать следующими компетенциями: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9619" marR="396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(ведет, опираясь на инициативу участников)</a:t>
                      </a:r>
                    </a:p>
                  </a:txBody>
                  <a:tcPr marL="39619" marR="396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Задает вопросы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9619" marR="396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Интересуется у родителей о ребенке и вместе с ними оценивает его развитие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9619" marR="396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Ищет решение проблем вместе с родителями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9619" marR="396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Узнает цели, пожелания и потребности родителей в отношении их ребенка и группы в целом и добавляет к ним свои предложения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9619" marR="396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93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Вместе с родителями обсуждает и находит те виды деятельности, которые подходят по домашним условиям и стилю жизни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9619" marR="396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2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Говорит так, чтобы родителям было понятно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39619" marR="396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2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Помогает родителям оценить свои силы и знания, убедиться в правильности своих действий.</a:t>
                      </a:r>
                    </a:p>
                  </a:txBody>
                  <a:tcPr marL="39619" marR="3961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Пользователь\Desktop\IMG_9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572008"/>
            <a:ext cx="276227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12" y="314216"/>
            <a:ext cx="5626968" cy="5676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работы с детьми»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996" y="1565397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и подвижные игры;</a:t>
            </a:r>
          </a:p>
          <a:p>
            <a:pPr marL="285750" lvl="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ситуации максимально приближенные к типовым сюжетам из реальной жизни; 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крупной и мелкой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мозайкой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нанизывание шариков на шнур, соединение деталей крупного конструктора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 матрешками, с прищепками и др. 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Музыкальные занятия и развитие движения. Звукоподражание, подпевание, слушанье музыки,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детских музыкальных инструментах, жестовые и телесные игры;</a:t>
            </a:r>
          </a:p>
          <a:p>
            <a:pPr marL="285750" lvl="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Игры-забавы, куклы Бибабо</a:t>
            </a:r>
          </a:p>
        </p:txBody>
      </p:sp>
      <p:pic>
        <p:nvPicPr>
          <p:cNvPr id="5123" name="Picture 3" descr="C:\Users\Ирина\Desktop\для А.М\feKWgu6SjC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836712"/>
            <a:ext cx="2218125" cy="1663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IMG_9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847305" y="725067"/>
            <a:ext cx="1800200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Пользователь\Desktop\IMG_9445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751916" y="2820456"/>
            <a:ext cx="221193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Пользователь\Desktop\IMG_94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748614" y="2538270"/>
            <a:ext cx="229050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Пользователь\Desktop\IMG_94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096142" y="4833947"/>
            <a:ext cx="209551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07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Ирина\Desktop\для А.М\1NhGANGjh6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92" y="4213598"/>
            <a:ext cx="1928844" cy="2571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1236" y="6304002"/>
            <a:ext cx="402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«Мамочка на палочке»</a:t>
            </a:r>
          </a:p>
        </p:txBody>
      </p:sp>
      <p:pic>
        <p:nvPicPr>
          <p:cNvPr id="8" name="Рисунок 7" descr="IMG_9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87812" y="3276416"/>
            <a:ext cx="3738590" cy="280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1582" y="6438499"/>
            <a:ext cx="288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</p:txBody>
      </p:sp>
      <p:pic>
        <p:nvPicPr>
          <p:cNvPr id="10" name="Picture 5" descr="C:\Users\Пользователь\Desktop\IMG_9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64568" y="1205286"/>
            <a:ext cx="2848227" cy="266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95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743568" y="2651645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Пользователь\Desktop\IMG_94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48680"/>
            <a:ext cx="266701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972901" y="1797530"/>
            <a:ext cx="203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2428868"/>
            <a:ext cx="286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с крупной мозаикой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64285" y="3877288"/>
            <a:ext cx="291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«Кукла хочет спать»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983455" y="356783"/>
            <a:ext cx="4397660" cy="5676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работы с детьми»</a:t>
            </a:r>
          </a:p>
        </p:txBody>
      </p:sp>
    </p:spTree>
    <p:extLst>
      <p:ext uri="{BB962C8B-B14F-4D97-AF65-F5344CB8AC3E}">
        <p14:creationId xmlns:p14="http://schemas.microsoft.com/office/powerpoint/2010/main" val="408340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C:\Users\Пользователь\Desktop\IMG_9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23627"/>
            <a:ext cx="447678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Пользователь\Desktop\IMG_9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72318" y="2596634"/>
            <a:ext cx="4286281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2204864"/>
            <a:ext cx="354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Игра на погремушках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7744" y="363970"/>
            <a:ext cx="4397660" cy="5676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работы с детьми»</a:t>
            </a:r>
          </a:p>
        </p:txBody>
      </p:sp>
    </p:spTree>
    <p:extLst>
      <p:ext uri="{BB962C8B-B14F-4D97-AF65-F5344CB8AC3E}">
        <p14:creationId xmlns:p14="http://schemas.microsoft.com/office/powerpoint/2010/main" val="179657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IMG_9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91819" y="3146557"/>
            <a:ext cx="3848452" cy="349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951" y="435041"/>
            <a:ext cx="6048672" cy="3841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746" y="949415"/>
            <a:ext cx="50535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Сочинение-эссе на тему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«Мой ребёнок»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Адаптационные листы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дополненные графами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ребёнка дома перед посещением детского сада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ребёнка дома после посещения детского сада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заполняют сами родители</a:t>
            </a:r>
          </a:p>
        </p:txBody>
      </p:sp>
      <p:pic>
        <p:nvPicPr>
          <p:cNvPr id="2050" name="Picture 2" descr="C:\Users\Ирина\Desktop\для А.М\IA7sCAVKCp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74440"/>
            <a:ext cx="328962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312" y="5440171"/>
            <a:ext cx="28520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«Телефон доверия»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023" y="2840850"/>
            <a:ext cx="3275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семьи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SS-анализ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(значимость, важность, удовлетворенность).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223" y="4024580"/>
            <a:ext cx="3090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дверей»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1312" y="4654308"/>
            <a:ext cx="3167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«Вечерние посиделки»</a:t>
            </a:r>
          </a:p>
        </p:txBody>
      </p:sp>
    </p:spTree>
    <p:extLst>
      <p:ext uri="{BB962C8B-B14F-4D97-AF65-F5344CB8AC3E}">
        <p14:creationId xmlns:p14="http://schemas.microsoft.com/office/powerpoint/2010/main" val="23602024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theme/theme1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1183</TotalTime>
  <Words>930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biel z ozdobnikiem</vt:lpstr>
      <vt:lpstr>1_Default Design</vt:lpstr>
      <vt:lpstr>Волна</vt:lpstr>
      <vt:lpstr>1_Волна</vt:lpstr>
      <vt:lpstr>Презентация PowerPoint</vt:lpstr>
      <vt:lpstr>Адаптация – это приспособление организма к изменяющимся внешним условиям (С.И. Ожегов) Инновация - означает «нововведение», «передовой  педагогический опыт», «новаторство, возникающее на основе разнообразия инициатив и новшеств, перспективных для развития образования». </vt:lpstr>
      <vt:lpstr>Презентация PowerPoint</vt:lpstr>
      <vt:lpstr>Презентация PowerPoint</vt:lpstr>
      <vt:lpstr>Презентация PowerPoint</vt:lpstr>
      <vt:lpstr>«Формы работы с детьми»</vt:lpstr>
      <vt:lpstr>«Формы работы с детьми»</vt:lpstr>
      <vt:lpstr>«Формы работы с детьми»</vt:lpstr>
      <vt:lpstr>Формы взаимодействия с родителями</vt:lpstr>
      <vt:lpstr>Формы взаимодействия с родителями</vt:lpstr>
      <vt:lpstr>Формы взаимодействия с родителями</vt:lpstr>
      <vt:lpstr>Формы взаимодействия с родителями</vt:lpstr>
      <vt:lpstr>Диагностика адаптации детей к условиям ДОО  (дети от 1,5 до 2 лет) (2018 – 2019, 2019-2020 уч. год)</vt:lpstr>
      <vt:lpstr>Презентация PowerPoint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Неизвестный пользователь</cp:lastModifiedBy>
  <cp:revision>89</cp:revision>
  <dcterms:created xsi:type="dcterms:W3CDTF">2019-11-20T11:47:06Z</dcterms:created>
  <dcterms:modified xsi:type="dcterms:W3CDTF">2021-02-05T10:42:53Z</dcterms:modified>
</cp:coreProperties>
</file>