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B23E-F6AF-4291-B838-CD7065A5C32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CC55E-13E3-485B-9C7B-594B2A45B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9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0A3237-4896-4D51-9446-AE54831E612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C4F0DB-6072-489B-803F-1A92B162FA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00200"/>
            <a:ext cx="7774632" cy="11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Картотека </a:t>
            </a:r>
            <a:r>
              <a:rPr lang="ru-RU" dirty="0" err="1" smtClean="0"/>
              <a:t>физминуток</a:t>
            </a:r>
            <a:r>
              <a:rPr lang="ru-RU" dirty="0" smtClean="0"/>
              <a:t> для детей раннего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3168352" cy="18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Гриша шёл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Гриша шёл, шёл, шёл, Шагаем на месте.</a:t>
            </a:r>
          </a:p>
          <a:p>
            <a:r>
              <a:rPr lang="ru-RU" dirty="0"/>
              <a:t>Белый гриб нашел. Хлопки в ладоши.</a:t>
            </a:r>
          </a:p>
          <a:p>
            <a:r>
              <a:rPr lang="ru-RU" dirty="0"/>
              <a:t>Раз – грибок, Наклоны вперед.</a:t>
            </a:r>
          </a:p>
          <a:p>
            <a:r>
              <a:rPr lang="ru-RU" dirty="0"/>
              <a:t>Два – грибок,</a:t>
            </a:r>
          </a:p>
          <a:p>
            <a:r>
              <a:rPr lang="ru-RU" dirty="0"/>
              <a:t>Три –грибок,</a:t>
            </a:r>
          </a:p>
          <a:p>
            <a:r>
              <a:rPr lang="ru-RU" dirty="0"/>
              <a:t>Положи их в кузовок. Шагаем на месте.</a:t>
            </a:r>
          </a:p>
          <a:p>
            <a:r>
              <a:rPr lang="ru-RU" dirty="0"/>
              <a:t>Декламируя стихотворение, дети имитируют движения грибника: идут, нагибаются и кладут грибы в кузовок. Движения должны быть неторопливыми, ритмичными.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761174" cy="3106395"/>
          </a:xfrm>
        </p:spPr>
      </p:pic>
    </p:spTree>
    <p:extLst>
      <p:ext uri="{BB962C8B-B14F-4D97-AF65-F5344CB8AC3E}">
        <p14:creationId xmlns:p14="http://schemas.microsoft.com/office/powerpoint/2010/main" val="187300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Вышли мышки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Вышли мышки как- то раз Ходьба на месте или продвигаясь вперед в колонне.</a:t>
            </a:r>
          </a:p>
          <a:p>
            <a:r>
              <a:rPr lang="ru-RU" dirty="0"/>
              <a:t>Поглядеть, который час. Повороты влево -вправо, пальцы «трубочкой»</a:t>
            </a:r>
          </a:p>
          <a:p>
            <a:r>
              <a:rPr lang="ru-RU" dirty="0"/>
              <a:t>перед глазами.</a:t>
            </a:r>
          </a:p>
          <a:p>
            <a:r>
              <a:rPr lang="ru-RU" dirty="0"/>
              <a:t>Раз, два, три, четыре, Хлопки в ладоши над головой.</a:t>
            </a:r>
          </a:p>
          <a:p>
            <a:r>
              <a:rPr lang="ru-RU" dirty="0"/>
              <a:t>Мышки дернули за гири. Руки вверх и приседание с опусканием рук –</a:t>
            </a:r>
          </a:p>
          <a:p>
            <a:r>
              <a:rPr lang="ru-RU" dirty="0"/>
              <a:t>«дернули за гири».</a:t>
            </a:r>
          </a:p>
          <a:p>
            <a:r>
              <a:rPr lang="ru-RU" dirty="0"/>
              <a:t>Вдруг раздался</a:t>
            </a:r>
          </a:p>
          <a:p>
            <a:r>
              <a:rPr lang="ru-RU" dirty="0"/>
              <a:t>страшный звон! Хлопки перед собой.</a:t>
            </a:r>
          </a:p>
          <a:p>
            <a:r>
              <a:rPr lang="ru-RU" dirty="0"/>
              <a:t>Убежали мышки вон. Бег на месте или к своему месту.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2924944"/>
            <a:ext cx="3359643" cy="3528392"/>
          </a:xfrm>
        </p:spPr>
      </p:pic>
    </p:spTree>
    <p:extLst>
      <p:ext uri="{BB962C8B-B14F-4D97-AF65-F5344CB8AC3E}">
        <p14:creationId xmlns:p14="http://schemas.microsoft.com/office/powerpoint/2010/main" val="222443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Две птички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Воспитатель предлагает детям изобразить птичек: как они летели, садились, опять летели. Дети повторяют слова за педагогом.</a:t>
            </a:r>
          </a:p>
          <a:p>
            <a:r>
              <a:rPr lang="ru-RU" dirty="0"/>
              <a:t>Летели две птички,</a:t>
            </a:r>
          </a:p>
          <a:p>
            <a:r>
              <a:rPr lang="ru-RU" dirty="0"/>
              <a:t>Собой невелички.</a:t>
            </a:r>
          </a:p>
          <a:p>
            <a:r>
              <a:rPr lang="ru-RU" dirty="0"/>
              <a:t>Как они летели –</a:t>
            </a:r>
          </a:p>
          <a:p>
            <a:r>
              <a:rPr lang="ru-RU" dirty="0"/>
              <a:t>Все люди глядели.</a:t>
            </a:r>
          </a:p>
          <a:p>
            <a:r>
              <a:rPr lang="ru-RU" dirty="0"/>
              <a:t>Как они садились-</a:t>
            </a:r>
          </a:p>
          <a:p>
            <a:r>
              <a:rPr lang="ru-RU" dirty="0"/>
              <a:t>Все люди дивились.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2959524" cy="3921406"/>
          </a:xfrm>
        </p:spPr>
      </p:pic>
    </p:spTree>
    <p:extLst>
      <p:ext uri="{BB962C8B-B14F-4D97-AF65-F5344CB8AC3E}">
        <p14:creationId xmlns:p14="http://schemas.microsoft.com/office/powerpoint/2010/main" val="6516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утром рано вставали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348880"/>
            <a:ext cx="4031303" cy="39604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Дети утром рано встали, Ходьба на месте.</a:t>
            </a:r>
          </a:p>
          <a:p>
            <a:r>
              <a:rPr lang="ru-RU" dirty="0"/>
              <a:t>За грибами в лес пошли.</a:t>
            </a:r>
          </a:p>
          <a:p>
            <a:r>
              <a:rPr lang="ru-RU" dirty="0"/>
              <a:t>Приседали, приседали-</a:t>
            </a:r>
          </a:p>
          <a:p>
            <a:r>
              <a:rPr lang="ru-RU" dirty="0"/>
              <a:t>Белый гриб в траве нашли. Приседания.</a:t>
            </a:r>
          </a:p>
          <a:p>
            <a:r>
              <a:rPr lang="ru-RU" dirty="0"/>
              <a:t>На пеньке растут опята,</a:t>
            </a:r>
          </a:p>
          <a:p>
            <a:r>
              <a:rPr lang="ru-RU" dirty="0"/>
              <a:t>Наклонитесь к ним, ребята.</a:t>
            </a:r>
          </a:p>
          <a:p>
            <a:r>
              <a:rPr lang="ru-RU" dirty="0"/>
              <a:t>Наклоняйся – раз, два, три-</a:t>
            </a:r>
          </a:p>
          <a:p>
            <a:r>
              <a:rPr lang="ru-RU" dirty="0"/>
              <a:t>И в лукошко набери! Наклоны.</a:t>
            </a:r>
          </a:p>
          <a:p>
            <a:r>
              <a:rPr lang="ru-RU" dirty="0"/>
              <a:t>Вон на дереве орех.</a:t>
            </a:r>
          </a:p>
          <a:p>
            <a:r>
              <a:rPr lang="ru-RU" dirty="0"/>
              <a:t>Кто подпрыгнет выше всех? Прыжки.</a:t>
            </a:r>
          </a:p>
          <a:p>
            <a:r>
              <a:rPr lang="ru-RU" dirty="0"/>
              <a:t>Если хочешь дотянуться,</a:t>
            </a:r>
          </a:p>
          <a:p>
            <a:r>
              <a:rPr lang="ru-RU" dirty="0"/>
              <a:t>Надо сильно потянуться. Потягивания – руки вверх.</a:t>
            </a:r>
          </a:p>
          <a:p>
            <a:r>
              <a:rPr lang="ru-RU" dirty="0"/>
              <a:t>Три часа в лесу бродили,</a:t>
            </a:r>
          </a:p>
          <a:p>
            <a:r>
              <a:rPr lang="ru-RU" dirty="0"/>
              <a:t>Все тропинки исходили. Ходьба на месте.</a:t>
            </a:r>
          </a:p>
          <a:p>
            <a:r>
              <a:rPr lang="ru-RU" dirty="0"/>
              <a:t>Утомил всех долгий путь –</a:t>
            </a:r>
          </a:p>
          <a:p>
            <a:r>
              <a:rPr lang="ru-RU" dirty="0"/>
              <a:t>Дети сели отдохнуть. Дети садятся.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90" y="3645024"/>
            <a:ext cx="4355044" cy="1944216"/>
          </a:xfrm>
        </p:spPr>
      </p:pic>
    </p:spTree>
    <p:extLst>
      <p:ext uri="{BB962C8B-B14F-4D97-AF65-F5344CB8AC3E}">
        <p14:creationId xmlns:p14="http://schemas.microsoft.com/office/powerpoint/2010/main" val="98533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Долго, долго мы лепили…….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79192"/>
            <a:ext cx="3887287" cy="37021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Долго, долго мы лепили, Руки сцеплены в «замок»; круговые</a:t>
            </a:r>
          </a:p>
          <a:p>
            <a:r>
              <a:rPr lang="ru-RU" dirty="0"/>
              <a:t>вращения руками</a:t>
            </a:r>
          </a:p>
          <a:p>
            <a:r>
              <a:rPr lang="ru-RU" dirty="0"/>
              <a:t>Наши пальцы утомились. Встряхивание кистями рук .</a:t>
            </a:r>
          </a:p>
          <a:p>
            <a:r>
              <a:rPr lang="ru-RU" dirty="0"/>
              <a:t>Пусть немножко отдохнут Поглаживание каждого пальчика по</a:t>
            </a:r>
          </a:p>
          <a:p>
            <a:r>
              <a:rPr lang="ru-RU" dirty="0"/>
              <a:t>И опять лепить начнут. очереди.</a:t>
            </a:r>
          </a:p>
          <a:p>
            <a:r>
              <a:rPr lang="ru-RU" dirty="0"/>
              <a:t>Дружно руки разведем Развести руки в стороны.</a:t>
            </a:r>
          </a:p>
          <a:p>
            <a:r>
              <a:rPr lang="ru-RU" dirty="0"/>
              <a:t>И опять лепить начнем. Хлопки в ладоши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0" y="2996952"/>
            <a:ext cx="3804422" cy="2880320"/>
          </a:xfrm>
        </p:spPr>
      </p:pic>
    </p:spTree>
    <p:extLst>
      <p:ext uri="{BB962C8B-B14F-4D97-AF65-F5344CB8AC3E}">
        <p14:creationId xmlns:p14="http://schemas.microsoft.com/office/powerpoint/2010/main" val="65087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Дует ветер с высоты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Дует ветер с высоты. Наклоны в стороны.</a:t>
            </a:r>
          </a:p>
          <a:p>
            <a:r>
              <a:rPr lang="ru-RU" dirty="0"/>
              <a:t>Гнутся травы и цветы.</a:t>
            </a:r>
          </a:p>
          <a:p>
            <a:r>
              <a:rPr lang="ru-RU" dirty="0"/>
              <a:t>Вправо – влево, влево- вправо</a:t>
            </a:r>
          </a:p>
          <a:p>
            <a:r>
              <a:rPr lang="ru-RU" dirty="0"/>
              <a:t>Клонятся цветы и травы.</a:t>
            </a:r>
          </a:p>
          <a:p>
            <a:r>
              <a:rPr lang="ru-RU" dirty="0"/>
              <a:t>А теперь давайте вместе Прыжки</a:t>
            </a:r>
          </a:p>
          <a:p>
            <a:r>
              <a:rPr lang="ru-RU" dirty="0"/>
              <a:t>Все попрыгаем на месте.</a:t>
            </a:r>
          </a:p>
          <a:p>
            <a:r>
              <a:rPr lang="ru-RU" dirty="0"/>
              <a:t>Выше! Веселей! Вот так. Ходьба на месте.</a:t>
            </a:r>
          </a:p>
          <a:p>
            <a:r>
              <a:rPr lang="ru-RU" dirty="0"/>
              <a:t>Переходим все на шаг.</a:t>
            </a:r>
          </a:p>
          <a:p>
            <a:r>
              <a:rPr lang="ru-RU" dirty="0"/>
              <a:t>Вот и кончится игра. Дети садятся.</a:t>
            </a:r>
          </a:p>
          <a:p>
            <a:r>
              <a:rPr lang="ru-RU" dirty="0"/>
              <a:t>Заниматься нам пора.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970815" cy="2350666"/>
          </a:xfrm>
        </p:spPr>
      </p:pic>
    </p:spTree>
    <p:extLst>
      <p:ext uri="{BB962C8B-B14F-4D97-AF65-F5344CB8AC3E}">
        <p14:creationId xmlns:p14="http://schemas.microsoft.com/office/powerpoint/2010/main" val="166853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Ёжик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Ёжик топал по тропинке Ходьба на месте.</a:t>
            </a:r>
          </a:p>
          <a:p>
            <a:r>
              <a:rPr lang="ru-RU" dirty="0"/>
              <a:t>И грибочек нес на спинке.</a:t>
            </a:r>
          </a:p>
          <a:p>
            <a:r>
              <a:rPr lang="ru-RU" dirty="0"/>
              <a:t>Ёжик топал не спеша,</a:t>
            </a:r>
          </a:p>
          <a:p>
            <a:r>
              <a:rPr lang="ru-RU" dirty="0"/>
              <a:t>Тихо листьями шурша.</a:t>
            </a:r>
          </a:p>
          <a:p>
            <a:r>
              <a:rPr lang="ru-RU" dirty="0"/>
              <a:t>А навстречу скачет зайка - Прыжки на месте.</a:t>
            </a:r>
          </a:p>
          <a:p>
            <a:r>
              <a:rPr lang="ru-RU" dirty="0"/>
              <a:t>Длинноухий </a:t>
            </a:r>
            <a:r>
              <a:rPr lang="ru-RU" dirty="0" err="1"/>
              <a:t>попрыгайка</a:t>
            </a:r>
            <a:r>
              <a:rPr lang="ru-RU" dirty="0"/>
              <a:t>.</a:t>
            </a:r>
          </a:p>
          <a:p>
            <a:r>
              <a:rPr lang="ru-RU" dirty="0"/>
              <a:t>В огороде чьём – то ловко</a:t>
            </a:r>
          </a:p>
          <a:p>
            <a:r>
              <a:rPr lang="ru-RU" dirty="0"/>
              <a:t>Раздобыл косой морковку.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71" y="2679700"/>
            <a:ext cx="3342607" cy="3446463"/>
          </a:xfrm>
        </p:spPr>
      </p:pic>
    </p:spTree>
    <p:extLst>
      <p:ext uri="{BB962C8B-B14F-4D97-AF65-F5344CB8AC3E}">
        <p14:creationId xmlns:p14="http://schemas.microsoft.com/office/powerpoint/2010/main" val="413822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Зайка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420888"/>
            <a:ext cx="3959295" cy="370559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Скок – поскок, скок- поскок, Прыжки.</a:t>
            </a:r>
          </a:p>
          <a:p>
            <a:r>
              <a:rPr lang="ru-RU" dirty="0"/>
              <a:t>Зайка прыгнул на пенек.</a:t>
            </a:r>
          </a:p>
          <a:p>
            <a:r>
              <a:rPr lang="ru-RU" dirty="0"/>
              <a:t>В барабан он громко бьёт,</a:t>
            </a:r>
          </a:p>
          <a:p>
            <a:r>
              <a:rPr lang="ru-RU" dirty="0"/>
              <a:t>В чехарду играть зовёт.</a:t>
            </a:r>
          </a:p>
          <a:p>
            <a:r>
              <a:rPr lang="ru-RU" dirty="0"/>
              <a:t>Зайке холодно сидеть, Присесть.</a:t>
            </a:r>
          </a:p>
          <a:p>
            <a:r>
              <a:rPr lang="ru-RU" dirty="0"/>
              <a:t>Нужно лапочки погреть.</a:t>
            </a:r>
          </a:p>
          <a:p>
            <a:r>
              <a:rPr lang="ru-RU" dirty="0"/>
              <a:t>Лапки вверх, лапки вниз, Поднять руки вверх, опустить вниз.</a:t>
            </a:r>
          </a:p>
          <a:p>
            <a:r>
              <a:rPr lang="ru-RU" dirty="0"/>
              <a:t>На носочках подтянись. Встать на носки, подтянуться.</a:t>
            </a:r>
          </a:p>
          <a:p>
            <a:r>
              <a:rPr lang="ru-RU" dirty="0"/>
              <a:t>Лапки ставим на бочок, Руки на поясе.</a:t>
            </a:r>
          </a:p>
          <a:p>
            <a:r>
              <a:rPr lang="ru-RU" dirty="0"/>
              <a:t>На носочках скок-скок-скок. Прыжки.</a:t>
            </a:r>
          </a:p>
          <a:p>
            <a:r>
              <a:rPr lang="ru-RU" dirty="0"/>
              <a:t>А затем вприсядку,</a:t>
            </a:r>
          </a:p>
          <a:p>
            <a:r>
              <a:rPr lang="ru-RU" dirty="0"/>
              <a:t>Чтоб не мерзли лапки.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11" y="2679700"/>
            <a:ext cx="3224327" cy="3446463"/>
          </a:xfrm>
        </p:spPr>
      </p:pic>
    </p:spTree>
    <p:extLst>
      <p:ext uri="{BB962C8B-B14F-4D97-AF65-F5344CB8AC3E}">
        <p14:creationId xmlns:p14="http://schemas.microsoft.com/office/powerpoint/2010/main" val="301655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Кап-кап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 – кап, я –капель, Хлопки в ладоши.</a:t>
            </a:r>
          </a:p>
          <a:p>
            <a:r>
              <a:rPr lang="ru-RU" dirty="0"/>
              <a:t>У меня в апреле</a:t>
            </a:r>
          </a:p>
          <a:p>
            <a:r>
              <a:rPr lang="ru-RU" dirty="0"/>
              <a:t>На весеннем тепле</a:t>
            </a:r>
          </a:p>
          <a:p>
            <a:r>
              <a:rPr lang="ru-RU" dirty="0"/>
              <a:t>Капельки поспели.</a:t>
            </a:r>
          </a:p>
          <a:p>
            <a:r>
              <a:rPr lang="ru-RU" dirty="0"/>
              <a:t>Кап –кап на скамью, Прыжки на месте</a:t>
            </a:r>
          </a:p>
          <a:p>
            <a:r>
              <a:rPr lang="ru-RU" dirty="0"/>
              <a:t>Детям на воробью</a:t>
            </a:r>
          </a:p>
          <a:p>
            <a:r>
              <a:rPr lang="ru-RU" dirty="0"/>
              <a:t>Прямо на макушке</a:t>
            </a:r>
          </a:p>
          <a:p>
            <a:r>
              <a:rPr lang="ru-RU" dirty="0" err="1"/>
              <a:t>М.Борисова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32" y="2996952"/>
            <a:ext cx="3321968" cy="3214808"/>
          </a:xfrm>
        </p:spPr>
      </p:pic>
    </p:spTree>
    <p:extLst>
      <p:ext uri="{BB962C8B-B14F-4D97-AF65-F5344CB8AC3E}">
        <p14:creationId xmlns:p14="http://schemas.microsoft.com/office/powerpoint/2010/main" val="387190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живет у нас в квартире?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Раз, два, три, четыре, Хлопки в ладоши.</a:t>
            </a:r>
          </a:p>
          <a:p>
            <a:r>
              <a:rPr lang="ru-RU" dirty="0"/>
              <a:t>Кто живет у нас в квартире? Шаги на месте.</a:t>
            </a:r>
          </a:p>
          <a:p>
            <a:r>
              <a:rPr lang="ru-RU" dirty="0"/>
              <a:t>Раз, два, три, четыре, пять - Прыжки на мете.</a:t>
            </a:r>
          </a:p>
          <a:p>
            <a:r>
              <a:rPr lang="ru-RU" dirty="0"/>
              <a:t>Всех могу пересчитать: Шаги на месте.</a:t>
            </a:r>
          </a:p>
          <a:p>
            <a:r>
              <a:rPr lang="ru-RU" dirty="0"/>
              <a:t>Папа, мама, брат, сестра, Хлопки в ладоши.</a:t>
            </a:r>
          </a:p>
          <a:p>
            <a:r>
              <a:rPr lang="ru-RU" dirty="0"/>
              <a:t>Кошка Мурка, два котёнка, Наклоны туловища влево - вправо.</a:t>
            </a:r>
          </a:p>
          <a:p>
            <a:r>
              <a:rPr lang="ru-RU" dirty="0"/>
              <a:t>Мой сверчок, щегол и я Повороты туловища влево – вправо.</a:t>
            </a:r>
          </a:p>
          <a:p>
            <a:r>
              <a:rPr lang="ru-RU" dirty="0"/>
              <a:t>Вот и вся моя семья. Хлопаем в ладоши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08920"/>
            <a:ext cx="3822700" cy="2737608"/>
          </a:xfrm>
        </p:spPr>
      </p:pic>
    </p:spTree>
    <p:extLst>
      <p:ext uri="{BB962C8B-B14F-4D97-AF65-F5344CB8AC3E}">
        <p14:creationId xmlns:p14="http://schemas.microsoft.com/office/powerpoint/2010/main" val="277420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сейчас мы с вами, дети…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348880"/>
            <a:ext cx="3966208" cy="3807328"/>
          </a:xfrm>
        </p:spPr>
        <p:txBody>
          <a:bodyPr>
            <a:normAutofit fontScale="85000" lnSpcReduction="20000"/>
          </a:bodyPr>
          <a:lstStyle/>
          <a:p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r>
              <a:rPr lang="ru-RU" sz="4400" b="1" dirty="0">
                <a:latin typeface="Calibri"/>
              </a:rPr>
              <a:t>А сейчас мы с вами, дети… </a:t>
            </a:r>
            <a:endParaRPr lang="ru-RU" sz="4400" dirty="0">
              <a:latin typeface="Calibri"/>
            </a:endParaRPr>
          </a:p>
          <a:p>
            <a:r>
              <a:rPr lang="ru-RU" dirty="0">
                <a:latin typeface="Calibri"/>
              </a:rPr>
              <a:t>А сейчас мы с вами, дети</a:t>
            </a:r>
            <a:r>
              <a:rPr lang="ru-RU" sz="1800" dirty="0">
                <a:latin typeface="Calibri"/>
              </a:rPr>
              <a:t>, </a:t>
            </a:r>
            <a:r>
              <a:rPr lang="ru-RU" sz="1800" dirty="0" smtClean="0">
                <a:latin typeface="Calibri"/>
              </a:rPr>
              <a:t>             1-2- </a:t>
            </a:r>
            <a:r>
              <a:rPr lang="ru-RU" sz="1800" dirty="0">
                <a:latin typeface="Calibri"/>
              </a:rPr>
              <a:t>стойка на носках, руки вверх, </a:t>
            </a:r>
          </a:p>
          <a:p>
            <a:r>
              <a:rPr lang="ru-RU" dirty="0">
                <a:latin typeface="Calibri"/>
              </a:rPr>
              <a:t>Улетаем на ракете</a:t>
            </a:r>
            <a:r>
              <a:rPr lang="ru-RU" sz="1800" dirty="0">
                <a:latin typeface="Calibri"/>
              </a:rPr>
              <a:t>. </a:t>
            </a:r>
            <a:r>
              <a:rPr lang="ru-RU" sz="1800" dirty="0" smtClean="0">
                <a:latin typeface="Calibri"/>
              </a:rPr>
              <a:t>                              Ладони </a:t>
            </a:r>
            <a:r>
              <a:rPr lang="ru-RU" sz="1800" dirty="0">
                <a:latin typeface="Calibri"/>
              </a:rPr>
              <a:t>образуют «купол ракеты» </a:t>
            </a:r>
          </a:p>
          <a:p>
            <a:r>
              <a:rPr lang="ru-RU" dirty="0">
                <a:latin typeface="Calibri"/>
              </a:rPr>
              <a:t>На носки поднимись, </a:t>
            </a:r>
          </a:p>
          <a:p>
            <a:r>
              <a:rPr lang="ru-RU" dirty="0">
                <a:latin typeface="Calibri"/>
              </a:rPr>
              <a:t>А потом руки вниз. </a:t>
            </a:r>
          </a:p>
          <a:p>
            <a:r>
              <a:rPr lang="ru-RU" dirty="0">
                <a:latin typeface="Calibri"/>
              </a:rPr>
              <a:t>Раз, два, три, четыре, </a:t>
            </a:r>
          </a:p>
          <a:p>
            <a:r>
              <a:rPr lang="ru-RU" dirty="0">
                <a:latin typeface="Calibri"/>
              </a:rPr>
              <a:t>Вот летит ракета ввысь! </a:t>
            </a:r>
            <a:r>
              <a:rPr lang="ru-RU" dirty="0" smtClean="0">
                <a:latin typeface="Calibri"/>
              </a:rPr>
              <a:t>                  </a:t>
            </a:r>
            <a:r>
              <a:rPr lang="ru-RU" sz="1800" dirty="0" smtClean="0">
                <a:latin typeface="Calibri"/>
              </a:rPr>
              <a:t>3-4 </a:t>
            </a:r>
            <a:r>
              <a:rPr lang="ru-RU" sz="1800" dirty="0">
                <a:latin typeface="Calibri"/>
              </a:rPr>
              <a:t>–основная стойка.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19506"/>
            <a:ext cx="3384376" cy="3185757"/>
          </a:xfrm>
        </p:spPr>
      </p:pic>
    </p:spTree>
    <p:extLst>
      <p:ext uri="{BB962C8B-B14F-4D97-AF65-F5344CB8AC3E}">
        <p14:creationId xmlns:p14="http://schemas.microsoft.com/office/powerpoint/2010/main" val="126069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Лепестки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Выросли в саду цветки, Руки плавно поднять вверх,</a:t>
            </a:r>
          </a:p>
          <a:p>
            <a:r>
              <a:rPr lang="ru-RU" dirty="0" smtClean="0"/>
              <a:t>потянуться</a:t>
            </a:r>
            <a:r>
              <a:rPr lang="ru-RU" dirty="0"/>
              <a:t>.</a:t>
            </a:r>
          </a:p>
          <a:p>
            <a:r>
              <a:rPr lang="ru-RU" dirty="0"/>
              <a:t>Распустили лепестки.</a:t>
            </a:r>
          </a:p>
          <a:p>
            <a:r>
              <a:rPr lang="ru-RU" dirty="0"/>
              <a:t>Вдруг повеял ветерок,</a:t>
            </a:r>
          </a:p>
          <a:p>
            <a:r>
              <a:rPr lang="ru-RU" dirty="0"/>
              <a:t>Закружился лепесток. Легкий бег.</a:t>
            </a:r>
          </a:p>
          <a:p>
            <a:r>
              <a:rPr lang="ru-RU" dirty="0"/>
              <a:t>Ветерок их оторвет</a:t>
            </a:r>
          </a:p>
          <a:p>
            <a:r>
              <a:rPr lang="ru-RU" dirty="0"/>
              <a:t>И на землю вновь вернет. Присесть.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7" y="2679700"/>
            <a:ext cx="3799315" cy="3446463"/>
          </a:xfrm>
        </p:spPr>
      </p:pic>
    </p:spTree>
    <p:extLst>
      <p:ext uri="{BB962C8B-B14F-4D97-AF65-F5344CB8AC3E}">
        <p14:creationId xmlns:p14="http://schemas.microsoft.com/office/powerpoint/2010/main" val="378939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Лесная лужайка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к лесной лужайки </a:t>
            </a:r>
            <a:r>
              <a:rPr lang="ru-RU" dirty="0" smtClean="0"/>
              <a:t>вышли. </a:t>
            </a:r>
            <a:r>
              <a:rPr lang="ru-RU" dirty="0"/>
              <a:t>Ходьба с </a:t>
            </a:r>
            <a:r>
              <a:rPr lang="ru-RU" dirty="0" smtClean="0"/>
              <a:t>высоким подниманием </a:t>
            </a:r>
            <a:r>
              <a:rPr lang="ru-RU" dirty="0" err="1" smtClean="0"/>
              <a:t>колений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Поднимая ноги выше, </a:t>
            </a:r>
            <a:r>
              <a:rPr lang="ru-RU" dirty="0" smtClean="0"/>
              <a:t>Через </a:t>
            </a:r>
            <a:r>
              <a:rPr lang="ru-RU" dirty="0"/>
              <a:t>кустики и кочки,</a:t>
            </a:r>
          </a:p>
          <a:p>
            <a:r>
              <a:rPr lang="ru-RU" dirty="0"/>
              <a:t>Через ветви пенечки.</a:t>
            </a:r>
          </a:p>
          <a:p>
            <a:r>
              <a:rPr lang="ru-RU" dirty="0"/>
              <a:t>Кто высоко так шагал,</a:t>
            </a:r>
          </a:p>
          <a:p>
            <a:r>
              <a:rPr lang="ru-RU" dirty="0"/>
              <a:t>Не споткнулся, не упал.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8312"/>
            <a:ext cx="3779427" cy="2678960"/>
          </a:xfrm>
        </p:spPr>
      </p:pic>
    </p:spTree>
    <p:extLst>
      <p:ext uri="{BB962C8B-B14F-4D97-AF65-F5344CB8AC3E}">
        <p14:creationId xmlns:p14="http://schemas.microsoft.com/office/powerpoint/2010/main" val="293756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Белки прыгают по веткам- Прыжки на месте</a:t>
            </a:r>
          </a:p>
          <a:p>
            <a:r>
              <a:rPr lang="ru-RU" dirty="0"/>
              <a:t>Прыг да скок, прыг да скок!</a:t>
            </a:r>
          </a:p>
          <a:p>
            <a:r>
              <a:rPr lang="ru-RU" dirty="0"/>
              <a:t>Забираются нередко</a:t>
            </a:r>
          </a:p>
          <a:p>
            <a:r>
              <a:rPr lang="ru-RU" dirty="0"/>
              <a:t>Высоко, высоко!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280989" cy="3096344"/>
          </a:xfrm>
        </p:spPr>
      </p:pic>
    </p:spTree>
    <p:extLst>
      <p:ext uri="{BB962C8B-B14F-4D97-AF65-F5344CB8AC3E}">
        <p14:creationId xmlns:p14="http://schemas.microsoft.com/office/powerpoint/2010/main" val="259462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Мишка вылез из берлоги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Мишка вылез из берлоги, Повороты влево - вправо.</a:t>
            </a:r>
          </a:p>
          <a:p>
            <a:r>
              <a:rPr lang="ru-RU" dirty="0"/>
              <a:t>Огляделся на пороге,</a:t>
            </a:r>
          </a:p>
          <a:p>
            <a:r>
              <a:rPr lang="ru-RU" dirty="0"/>
              <a:t>Потянулся он со сна: Потягивания – руки вверх.</a:t>
            </a:r>
          </a:p>
          <a:p>
            <a:r>
              <a:rPr lang="ru-RU" dirty="0"/>
              <a:t>«К нам опять пришла весна».</a:t>
            </a:r>
          </a:p>
          <a:p>
            <a:r>
              <a:rPr lang="ru-RU" dirty="0"/>
              <a:t>Чтоб скорей набраться сил,</a:t>
            </a:r>
          </a:p>
          <a:p>
            <a:r>
              <a:rPr lang="ru-RU" dirty="0"/>
              <a:t>Головой медведь крутил, Повороты головой.</a:t>
            </a:r>
          </a:p>
          <a:p>
            <a:r>
              <a:rPr lang="ru-RU" dirty="0"/>
              <a:t>Наклонился взад – вперед. Наклоны.</a:t>
            </a:r>
          </a:p>
          <a:p>
            <a:r>
              <a:rPr lang="ru-RU" dirty="0"/>
              <a:t>Вот он по лесу идет,</a:t>
            </a:r>
          </a:p>
          <a:p>
            <a:r>
              <a:rPr lang="ru-RU" dirty="0"/>
              <a:t>Ищет мишка корешки</a:t>
            </a:r>
          </a:p>
          <a:p>
            <a:r>
              <a:rPr lang="ru-RU" dirty="0"/>
              <a:t>И трухлявые пеньки: Приседания.</a:t>
            </a:r>
          </a:p>
          <a:p>
            <a:r>
              <a:rPr lang="ru-RU" dirty="0"/>
              <a:t>В них съедобные личинки –</a:t>
            </a:r>
          </a:p>
          <a:p>
            <a:r>
              <a:rPr lang="ru-RU" dirty="0"/>
              <a:t>Для медведя </a:t>
            </a:r>
            <a:r>
              <a:rPr lang="ru-RU" dirty="0" err="1"/>
              <a:t>витаминки</a:t>
            </a:r>
            <a:r>
              <a:rPr lang="ru-RU" dirty="0"/>
              <a:t>.</a:t>
            </a:r>
          </a:p>
          <a:p>
            <a:r>
              <a:rPr lang="ru-RU" dirty="0"/>
              <a:t>Наконец медведь наелся</a:t>
            </a:r>
          </a:p>
          <a:p>
            <a:r>
              <a:rPr lang="ru-RU" dirty="0"/>
              <a:t>И на бревнышко уселся. Дети садятся.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15671"/>
            <a:ext cx="2808312" cy="3101723"/>
          </a:xfrm>
        </p:spPr>
      </p:pic>
    </p:spTree>
    <p:extLst>
      <p:ext uri="{BB962C8B-B14F-4D97-AF65-F5344CB8AC3E}">
        <p14:creationId xmlns:p14="http://schemas.microsoft.com/office/powerpoint/2010/main" val="276312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–веселые матрешки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Мы – веселые матрешки,</a:t>
            </a:r>
          </a:p>
          <a:p>
            <a:r>
              <a:rPr lang="ru-RU" dirty="0"/>
              <a:t>Ладушки, ладушки. </a:t>
            </a:r>
            <a:endParaRPr lang="ru-RU" dirty="0" smtClean="0"/>
          </a:p>
          <a:p>
            <a:r>
              <a:rPr lang="ru-RU" dirty="0" smtClean="0"/>
              <a:t>Хлопают </a:t>
            </a:r>
            <a:r>
              <a:rPr lang="ru-RU" dirty="0"/>
              <a:t>в ладошки.</a:t>
            </a:r>
          </a:p>
          <a:p>
            <a:r>
              <a:rPr lang="ru-RU" dirty="0"/>
              <a:t>На ногах у нас сапожки, </a:t>
            </a:r>
            <a:endParaRPr lang="ru-RU" dirty="0" smtClean="0"/>
          </a:p>
          <a:p>
            <a:r>
              <a:rPr lang="ru-RU" dirty="0" smtClean="0"/>
              <a:t>Выставляют </a:t>
            </a:r>
            <a:r>
              <a:rPr lang="ru-RU" dirty="0"/>
              <a:t>ножки на пяточку.</a:t>
            </a:r>
          </a:p>
          <a:p>
            <a:r>
              <a:rPr lang="ru-RU" dirty="0"/>
              <a:t>Ладушки, ладушки. </a:t>
            </a:r>
            <a:endParaRPr lang="ru-RU" dirty="0" smtClean="0"/>
          </a:p>
          <a:p>
            <a:r>
              <a:rPr lang="ru-RU" dirty="0" smtClean="0"/>
              <a:t>Хлопают </a:t>
            </a:r>
            <a:r>
              <a:rPr lang="ru-RU" dirty="0"/>
              <a:t>в ладошки.</a:t>
            </a:r>
          </a:p>
          <a:p>
            <a:r>
              <a:rPr lang="ru-RU" dirty="0"/>
              <a:t>В сарафанах наших пестрых, </a:t>
            </a:r>
            <a:endParaRPr lang="ru-RU" dirty="0" smtClean="0"/>
          </a:p>
          <a:p>
            <a:r>
              <a:rPr lang="ru-RU" dirty="0" smtClean="0"/>
              <a:t>Кружатся </a:t>
            </a:r>
            <a:r>
              <a:rPr lang="ru-RU" dirty="0"/>
              <a:t>на месте.</a:t>
            </a:r>
          </a:p>
          <a:p>
            <a:r>
              <a:rPr lang="ru-RU" dirty="0"/>
              <a:t>Ладушки, ладушки. </a:t>
            </a:r>
            <a:endParaRPr lang="ru-RU" dirty="0" smtClean="0"/>
          </a:p>
          <a:p>
            <a:r>
              <a:rPr lang="ru-RU" dirty="0" smtClean="0"/>
              <a:t>Хлопают </a:t>
            </a:r>
            <a:r>
              <a:rPr lang="ru-RU" dirty="0"/>
              <a:t>в ладошки.</a:t>
            </a:r>
          </a:p>
          <a:p>
            <a:r>
              <a:rPr lang="ru-RU" dirty="0"/>
              <a:t>Мы похожи словно сестры, </a:t>
            </a:r>
            <a:endParaRPr lang="ru-RU" dirty="0" smtClean="0"/>
          </a:p>
          <a:p>
            <a:r>
              <a:rPr lang="ru-RU" dirty="0" smtClean="0"/>
              <a:t>Приседают</a:t>
            </a:r>
            <a:r>
              <a:rPr lang="ru-RU" dirty="0"/>
              <a:t>.</a:t>
            </a:r>
          </a:p>
          <a:p>
            <a:r>
              <a:rPr lang="ru-RU" dirty="0"/>
              <a:t>Ладушки, ладушки. </a:t>
            </a:r>
            <a:endParaRPr lang="ru-RU" dirty="0" smtClean="0"/>
          </a:p>
          <a:p>
            <a:r>
              <a:rPr lang="ru-RU" dirty="0" smtClean="0"/>
              <a:t>Хлопают </a:t>
            </a:r>
            <a:r>
              <a:rPr lang="ru-RU" dirty="0"/>
              <a:t>в ладошки.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294676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ногами топ-топ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36912"/>
            <a:ext cx="3672408" cy="34472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Дети выполняют движения в соответствии с текстом .</a:t>
            </a:r>
          </a:p>
          <a:p>
            <a:r>
              <a:rPr lang="ru-RU" dirty="0"/>
              <a:t>Мы ногами топ-топ,</a:t>
            </a:r>
          </a:p>
          <a:p>
            <a:r>
              <a:rPr lang="ru-RU" dirty="0"/>
              <a:t>Мы руками хлоп- хлоп!</a:t>
            </a:r>
          </a:p>
          <a:p>
            <a:r>
              <a:rPr lang="ru-RU" dirty="0"/>
              <a:t>Мы глазами миг- миг, мы плечами чик- чик.</a:t>
            </a:r>
          </a:p>
          <a:p>
            <a:r>
              <a:rPr lang="ru-RU" dirty="0"/>
              <a:t>Раз – сюда, два – туда,</a:t>
            </a:r>
          </a:p>
          <a:p>
            <a:r>
              <a:rPr lang="ru-RU" dirty="0"/>
              <a:t>Повернись вокруг себя.</a:t>
            </a:r>
          </a:p>
          <a:p>
            <a:r>
              <a:rPr lang="ru-RU" dirty="0"/>
              <a:t>Раз – присели, два – привстали,</a:t>
            </a:r>
          </a:p>
          <a:p>
            <a:r>
              <a:rPr lang="ru-RU" dirty="0"/>
              <a:t>Руки к верху все подняли.</a:t>
            </a:r>
          </a:p>
          <a:p>
            <a:r>
              <a:rPr lang="ru-RU" dirty="0"/>
              <a:t>Сели – встали, сели – встали</a:t>
            </a:r>
          </a:p>
          <a:p>
            <a:r>
              <a:rPr lang="ru-RU" dirty="0"/>
              <a:t>И на месте побежали.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2614"/>
            <a:ext cx="3967732" cy="2138634"/>
          </a:xfrm>
        </p:spPr>
      </p:pic>
    </p:spTree>
    <p:extLst>
      <p:ext uri="{BB962C8B-B14F-4D97-AF65-F5344CB8AC3E}">
        <p14:creationId xmlns:p14="http://schemas.microsoft.com/office/powerpoint/2010/main" val="781324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похлопаем в ладоши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Дети выполняют движения в соответствии с текстом.</a:t>
            </a:r>
          </a:p>
          <a:p>
            <a:r>
              <a:rPr lang="ru-RU" dirty="0"/>
              <a:t>Мы похлопаем в ладоши</a:t>
            </a:r>
          </a:p>
          <a:p>
            <a:r>
              <a:rPr lang="ru-RU" dirty="0"/>
              <a:t>Дружно, веселее.</a:t>
            </a:r>
          </a:p>
          <a:p>
            <a:r>
              <a:rPr lang="ru-RU" dirty="0"/>
              <a:t>Наши ножки застучали</a:t>
            </a:r>
          </a:p>
          <a:p>
            <a:r>
              <a:rPr lang="ru-RU" dirty="0"/>
              <a:t>Громче и быстрее.</a:t>
            </a:r>
          </a:p>
          <a:p>
            <a:r>
              <a:rPr lang="ru-RU" dirty="0"/>
              <a:t>По </a:t>
            </a:r>
            <a:r>
              <a:rPr lang="ru-RU" dirty="0" err="1"/>
              <a:t>коленочкам</a:t>
            </a:r>
            <a:r>
              <a:rPr lang="ru-RU" dirty="0"/>
              <a:t> ударим –</a:t>
            </a:r>
          </a:p>
          <a:p>
            <a:r>
              <a:rPr lang="ru-RU" dirty="0"/>
              <a:t>Тише, тише, тише.</a:t>
            </a:r>
          </a:p>
          <a:p>
            <a:r>
              <a:rPr lang="ru-RU" dirty="0"/>
              <a:t>Наши ручки, поднимайтесь-</a:t>
            </a:r>
          </a:p>
          <a:p>
            <a:r>
              <a:rPr lang="ru-RU" dirty="0"/>
              <a:t>Выше, выше, выше.</a:t>
            </a:r>
          </a:p>
          <a:p>
            <a:r>
              <a:rPr lang="ru-RU" dirty="0"/>
              <a:t>Наши ручки закружились,</a:t>
            </a:r>
          </a:p>
          <a:p>
            <a:r>
              <a:rPr lang="ru-RU" dirty="0"/>
              <a:t>Ниже опустились,</a:t>
            </a:r>
          </a:p>
          <a:p>
            <a:r>
              <a:rPr lang="ru-RU" dirty="0"/>
              <a:t>Завертелись, завертелись</a:t>
            </a:r>
          </a:p>
          <a:p>
            <a:r>
              <a:rPr lang="ru-RU" dirty="0"/>
              <a:t>И остановились.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7338"/>
            <a:ext cx="3822700" cy="2831187"/>
          </a:xfrm>
        </p:spPr>
      </p:pic>
    </p:spTree>
    <p:extLst>
      <p:ext uri="{BB962C8B-B14F-4D97-AF65-F5344CB8AC3E}">
        <p14:creationId xmlns:p14="http://schemas.microsoft.com/office/powerpoint/2010/main" val="304030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</a:t>
            </a:r>
            <a:r>
              <a:rPr lang="ru-RU" dirty="0" smtClean="0"/>
              <a:t>старались</a:t>
            </a:r>
            <a:r>
              <a:rPr lang="ru-RU" dirty="0"/>
              <a:t>, рисовали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Дети выполняют движения в соответствии с текстом.</a:t>
            </a:r>
          </a:p>
          <a:p>
            <a:r>
              <a:rPr lang="ru-RU" dirty="0"/>
              <a:t>Мы старались, рисовали,</a:t>
            </a:r>
          </a:p>
          <a:p>
            <a:r>
              <a:rPr lang="ru-RU" dirty="0"/>
              <a:t>А теперь все дружно встали,</a:t>
            </a:r>
          </a:p>
          <a:p>
            <a:r>
              <a:rPr lang="ru-RU" dirty="0"/>
              <a:t>Ножками потопали,</a:t>
            </a:r>
          </a:p>
          <a:p>
            <a:r>
              <a:rPr lang="ru-RU" dirty="0"/>
              <a:t>Ручками похлопали.</a:t>
            </a:r>
          </a:p>
          <a:p>
            <a:r>
              <a:rPr lang="ru-RU" dirty="0"/>
              <a:t>Затем пальчики сожмем,</a:t>
            </a:r>
          </a:p>
          <a:p>
            <a:r>
              <a:rPr lang="ru-RU" dirty="0"/>
              <a:t>Снова рисовать начнем.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744416" cy="2880319"/>
          </a:xfrm>
        </p:spPr>
      </p:pic>
    </p:spTree>
    <p:extLst>
      <p:ext uri="{BB962C8B-B14F-4D97-AF65-F5344CB8AC3E}">
        <p14:creationId xmlns:p14="http://schemas.microsoft.com/office/powerpoint/2010/main" val="192113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становимся все выше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Мы становимся все выше, Потягивание на носках с подниманием рук вверх</a:t>
            </a:r>
          </a:p>
          <a:p>
            <a:r>
              <a:rPr lang="ru-RU" dirty="0"/>
              <a:t>Достаем руками крыши и опускаем в </a:t>
            </a:r>
            <a:r>
              <a:rPr lang="ru-RU" dirty="0" err="1"/>
              <a:t>и.п</a:t>
            </a:r>
            <a:endParaRPr lang="ru-RU" dirty="0"/>
          </a:p>
          <a:p>
            <a:r>
              <a:rPr lang="ru-RU" dirty="0"/>
              <a:t>На два счета поднялись,</a:t>
            </a:r>
          </a:p>
          <a:p>
            <a:r>
              <a:rPr lang="ru-RU" dirty="0"/>
              <a:t>Три, четыре - руки вниз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3055144"/>
            <a:ext cx="3810000" cy="2695575"/>
          </a:xfrm>
        </p:spPr>
      </p:pic>
    </p:spTree>
    <p:extLst>
      <p:ext uri="{BB962C8B-B14F-4D97-AF65-F5344CB8AC3E}">
        <p14:creationId xmlns:p14="http://schemas.microsoft.com/office/powerpoint/2010/main" val="372481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топаем ногами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Мы топаем ногами - Ходьба на месте.</a:t>
            </a:r>
          </a:p>
          <a:p>
            <a:r>
              <a:rPr lang="ru-RU" dirty="0"/>
              <a:t>Топ, топ, топ.</a:t>
            </a:r>
          </a:p>
          <a:p>
            <a:r>
              <a:rPr lang="ru-RU" dirty="0"/>
              <a:t>Мы хлопаем рукам - Хлопки в ладошки.</a:t>
            </a:r>
          </a:p>
          <a:p>
            <a:r>
              <a:rPr lang="ru-RU" dirty="0"/>
              <a:t>Хлоп, хлоп, хлоп.</a:t>
            </a:r>
          </a:p>
          <a:p>
            <a:r>
              <a:rPr lang="ru-RU" dirty="0"/>
              <a:t>Качаем головой. Наклоны головы вправо- влево.</a:t>
            </a:r>
          </a:p>
          <a:p>
            <a:r>
              <a:rPr lang="ru-RU" dirty="0"/>
              <a:t>Мы руки поднимаем, Руки вверх.</a:t>
            </a:r>
          </a:p>
          <a:p>
            <a:r>
              <a:rPr lang="ru-RU" dirty="0"/>
              <a:t>Мы руки опускаем, Руки вниз.</a:t>
            </a:r>
          </a:p>
          <a:p>
            <a:r>
              <a:rPr lang="ru-RU" dirty="0"/>
              <a:t>Мы руки разведем Руки в стороны.</a:t>
            </a:r>
          </a:p>
          <a:p>
            <a:r>
              <a:rPr lang="ru-RU" dirty="0"/>
              <a:t>И побежим кругом. Бег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29" y="2780928"/>
            <a:ext cx="2975483" cy="2626891"/>
          </a:xfrm>
        </p:spPr>
      </p:pic>
    </p:spTree>
    <p:extLst>
      <p:ext uri="{BB962C8B-B14F-4D97-AF65-F5344CB8AC3E}">
        <p14:creationId xmlns:p14="http://schemas.microsoft.com/office/powerpoint/2010/main" val="138607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33056"/>
            <a:ext cx="8424936" cy="2886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/>
              <a:t>Листочки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00808"/>
            <a:ext cx="6264696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Мы листики осенние, Плавное покачивание руками над головой.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ветках мы сидим.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Дунет ветер – полетим. Легкий бег.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Мы летели, мы летели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на землю тихо сели. Присесть.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Ветер снова набежал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листочки все поднял. Плавное покачивание руками над головой.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Закружились, полетели Покружиться.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на землю снова сели. Сесть по местам.</a:t>
            </a:r>
          </a:p>
        </p:txBody>
      </p:sp>
    </p:spTree>
    <p:extLst>
      <p:ext uri="{BB962C8B-B14F-4D97-AF65-F5344CB8AC3E}">
        <p14:creationId xmlns:p14="http://schemas.microsoft.com/office/powerpoint/2010/main" val="2900938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Мяч подскакивает вверх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Мяч подскакивает вверх. Прыжки.</a:t>
            </a:r>
          </a:p>
          <a:p>
            <a:r>
              <a:rPr lang="ru-RU" dirty="0"/>
              <a:t>Кто подпрыгивает выше всех?</a:t>
            </a:r>
          </a:p>
          <a:p>
            <a:r>
              <a:rPr lang="ru-RU" dirty="0"/>
              <a:t>Тише, тише, мяч устал, Ходьба на месте.</a:t>
            </a:r>
          </a:p>
          <a:p>
            <a:r>
              <a:rPr lang="ru-RU" dirty="0"/>
              <a:t>Прыгать мячик перестал</a:t>
            </a:r>
          </a:p>
          <a:p>
            <a:r>
              <a:rPr lang="ru-RU" dirty="0"/>
              <a:t>И под парту закатился.</a:t>
            </a:r>
          </a:p>
          <a:p>
            <a:r>
              <a:rPr lang="ru-RU" dirty="0"/>
              <a:t>Ну и мы за стол садимся. </a:t>
            </a:r>
            <a:r>
              <a:rPr lang="ru-RU" dirty="0" smtClean="0"/>
              <a:t>Дети садятся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9049"/>
            <a:ext cx="3822700" cy="3247765"/>
          </a:xfrm>
        </p:spPr>
      </p:pic>
    </p:spTree>
    <p:extLst>
      <p:ext uri="{BB962C8B-B14F-4D97-AF65-F5344CB8AC3E}">
        <p14:creationId xmlns:p14="http://schemas.microsoft.com/office/powerpoint/2010/main" val="3066905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 – ка, птички, полетели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Ну – ка, птички, полетели, Взмахи руками.</a:t>
            </a:r>
          </a:p>
          <a:p>
            <a:r>
              <a:rPr lang="ru-RU" dirty="0"/>
              <a:t>Полетели и присели, Сели на корточки.</a:t>
            </a:r>
          </a:p>
          <a:p>
            <a:r>
              <a:rPr lang="ru-RU" dirty="0"/>
              <a:t>Поклевали зернышки, Пальчики стучат по полу.</a:t>
            </a:r>
          </a:p>
          <a:p>
            <a:r>
              <a:rPr lang="ru-RU" dirty="0"/>
              <a:t>Поиграли в полюшке,</a:t>
            </a:r>
          </a:p>
          <a:p>
            <a:r>
              <a:rPr lang="ru-RU" dirty="0"/>
              <a:t>Водички попили, Наклоны вперед.</a:t>
            </a:r>
          </a:p>
          <a:p>
            <a:r>
              <a:rPr lang="ru-RU" dirty="0"/>
              <a:t>Перышки помыли, Поглаживание рук.</a:t>
            </a:r>
          </a:p>
          <a:p>
            <a:r>
              <a:rPr lang="ru-RU" dirty="0"/>
              <a:t>В стороны посмотрели, Повороты головой.</a:t>
            </a:r>
          </a:p>
          <a:p>
            <a:r>
              <a:rPr lang="ru-RU" dirty="0"/>
              <a:t>Прочь улетели. Взмахи руками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88" y="2697009"/>
            <a:ext cx="3172596" cy="3331952"/>
          </a:xfrm>
        </p:spPr>
      </p:pic>
    </p:spTree>
    <p:extLst>
      <p:ext uri="{BB962C8B-B14F-4D97-AF65-F5344CB8AC3E}">
        <p14:creationId xmlns:p14="http://schemas.microsoft.com/office/powerpoint/2010/main" val="1384526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А теперь насос включаем Наклоны туловища влево – вправо.</a:t>
            </a:r>
          </a:p>
          <a:p>
            <a:r>
              <a:rPr lang="ru-RU" dirty="0"/>
              <a:t>Воду из реки качаем,</a:t>
            </a:r>
          </a:p>
          <a:p>
            <a:r>
              <a:rPr lang="ru-RU" dirty="0"/>
              <a:t>Влево – раз, вправо – два,</a:t>
            </a:r>
          </a:p>
          <a:p>
            <a:r>
              <a:rPr lang="ru-RU" dirty="0"/>
              <a:t>Потекла ручьем вода.</a:t>
            </a:r>
          </a:p>
          <a:p>
            <a:r>
              <a:rPr lang="ru-RU" dirty="0"/>
              <a:t>Раз, два, три, четыре, Наклоны вперед – назад.</a:t>
            </a:r>
          </a:p>
          <a:p>
            <a:r>
              <a:rPr lang="ru-RU" dirty="0"/>
              <a:t>Хорошо мы потрудились!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02736"/>
            <a:ext cx="3096344" cy="3414661"/>
          </a:xfrm>
        </p:spPr>
      </p:pic>
    </p:spTree>
    <p:extLst>
      <p:ext uri="{BB962C8B-B14F-4D97-AF65-F5344CB8AC3E}">
        <p14:creationId xmlns:p14="http://schemas.microsoft.com/office/powerpoint/2010/main" val="3985171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неба падают снежинки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 неба падают снежинки, Дети поднимают руки над головой</a:t>
            </a:r>
          </a:p>
          <a:p>
            <a:r>
              <a:rPr lang="ru-RU" dirty="0"/>
              <a:t>Как на сказочной картинке. и делают хватательные движения,</a:t>
            </a:r>
          </a:p>
          <a:p>
            <a:r>
              <a:rPr lang="ru-RU" dirty="0"/>
              <a:t>Будем их ловить руками словно ловят снежинки.</a:t>
            </a:r>
          </a:p>
          <a:p>
            <a:r>
              <a:rPr lang="ru-RU" dirty="0"/>
              <a:t>И покажем дома маме. потягивания – руки в стороны.</a:t>
            </a:r>
          </a:p>
          <a:p>
            <a:r>
              <a:rPr lang="ru-RU" dirty="0"/>
              <a:t>А вокруг лежат сугробы,</a:t>
            </a:r>
          </a:p>
          <a:p>
            <a:r>
              <a:rPr lang="ru-RU" dirty="0"/>
              <a:t>Снегом замело дороги.</a:t>
            </a:r>
          </a:p>
          <a:p>
            <a:r>
              <a:rPr lang="ru-RU" dirty="0"/>
              <a:t>Не завязнуть в поле чтобы, Ходьба на месте с высоким</a:t>
            </a:r>
          </a:p>
          <a:p>
            <a:r>
              <a:rPr lang="ru-RU" dirty="0"/>
              <a:t>Поднимаем выше ноги. подниманием коленей.</a:t>
            </a:r>
          </a:p>
          <a:p>
            <a:r>
              <a:rPr lang="ru-RU" dirty="0"/>
              <a:t>Вон лисица в поле скачет, Прыжки на месте.</a:t>
            </a:r>
          </a:p>
          <a:p>
            <a:r>
              <a:rPr lang="ru-RU" dirty="0"/>
              <a:t>Словно мягкий рыжий мячик.</a:t>
            </a:r>
          </a:p>
          <a:p>
            <a:r>
              <a:rPr lang="ru-RU" dirty="0"/>
              <a:t>Ну а мы идем, идем Ходьба на месте.</a:t>
            </a:r>
          </a:p>
          <a:p>
            <a:r>
              <a:rPr lang="ru-RU" dirty="0"/>
              <a:t>И к себе приходим в дом. Дети садятся.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79" y="3068960"/>
            <a:ext cx="3310958" cy="3168352"/>
          </a:xfrm>
        </p:spPr>
      </p:pic>
    </p:spTree>
    <p:extLst>
      <p:ext uri="{BB962C8B-B14F-4D97-AF65-F5344CB8AC3E}">
        <p14:creationId xmlns:p14="http://schemas.microsoft.com/office/powerpoint/2010/main" val="2629855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Хомка</a:t>
            </a:r>
            <a:r>
              <a:rPr lang="ru-RU" dirty="0"/>
              <a:t>, </a:t>
            </a:r>
            <a:r>
              <a:rPr lang="ru-RU" dirty="0" err="1"/>
              <a:t>хомка</a:t>
            </a:r>
            <a:r>
              <a:rPr lang="ru-RU" dirty="0"/>
              <a:t> – хомячок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Хомка</a:t>
            </a:r>
            <a:r>
              <a:rPr lang="ru-RU" dirty="0"/>
              <a:t>, </a:t>
            </a:r>
            <a:r>
              <a:rPr lang="ru-RU" dirty="0" err="1"/>
              <a:t>хомка</a:t>
            </a:r>
            <a:r>
              <a:rPr lang="ru-RU" dirty="0"/>
              <a:t> – хомячок, Поглаживание бочка.</a:t>
            </a:r>
          </a:p>
          <a:p>
            <a:r>
              <a:rPr lang="ru-RU" dirty="0" err="1"/>
              <a:t>Полосатенький</a:t>
            </a:r>
            <a:r>
              <a:rPr lang="ru-RU" dirty="0"/>
              <a:t> бочок.</a:t>
            </a:r>
          </a:p>
          <a:p>
            <a:r>
              <a:rPr lang="ru-RU" dirty="0" err="1"/>
              <a:t>Хомка</a:t>
            </a:r>
            <a:r>
              <a:rPr lang="ru-RU" dirty="0"/>
              <a:t> раненько встает, Поднять руки вверх – потянуться.</a:t>
            </a:r>
          </a:p>
          <a:p>
            <a:r>
              <a:rPr lang="ru-RU" dirty="0"/>
              <a:t>Щечки моет, шейку трет. Имитируют движения.</a:t>
            </a:r>
          </a:p>
          <a:p>
            <a:r>
              <a:rPr lang="ru-RU" dirty="0"/>
              <a:t>Подметает </a:t>
            </a:r>
            <a:r>
              <a:rPr lang="ru-RU" dirty="0" err="1"/>
              <a:t>хомка</a:t>
            </a:r>
            <a:r>
              <a:rPr lang="ru-RU" dirty="0"/>
              <a:t> хатку</a:t>
            </a:r>
          </a:p>
          <a:p>
            <a:r>
              <a:rPr lang="ru-RU" dirty="0"/>
              <a:t>И выходит на зарядку</a:t>
            </a:r>
          </a:p>
          <a:p>
            <a:r>
              <a:rPr lang="ru-RU" dirty="0"/>
              <a:t>Раз, два, три, четыре, пять, Ходьба на месте.</a:t>
            </a:r>
          </a:p>
          <a:p>
            <a:r>
              <a:rPr lang="ru-RU" dirty="0" err="1"/>
              <a:t>Хомка</a:t>
            </a:r>
            <a:r>
              <a:rPr lang="ru-RU" dirty="0"/>
              <a:t> хочет сильным стать.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024336" cy="2786675"/>
          </a:xfrm>
        </p:spPr>
      </p:pic>
    </p:spTree>
    <p:extLst>
      <p:ext uri="{BB962C8B-B14F-4D97-AF65-F5344CB8AC3E}">
        <p14:creationId xmlns:p14="http://schemas.microsoft.com/office/powerpoint/2010/main" val="1110948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Я мороза не боюсь, Ходьба на месте.</a:t>
            </a:r>
          </a:p>
          <a:p>
            <a:r>
              <a:rPr lang="ru-RU" dirty="0"/>
              <a:t>С ним я крепко подружусь.</a:t>
            </a:r>
          </a:p>
          <a:p>
            <a:r>
              <a:rPr lang="ru-RU" dirty="0"/>
              <a:t>Подойдет ко мне Мороз,</a:t>
            </a:r>
          </a:p>
          <a:p>
            <a:r>
              <a:rPr lang="ru-RU" dirty="0"/>
              <a:t>Тронет руку, тронет нос - Показать руку, нас.</a:t>
            </a:r>
          </a:p>
          <a:p>
            <a:r>
              <a:rPr lang="ru-RU" dirty="0"/>
              <a:t>Значит, надо не зевать,</a:t>
            </a:r>
          </a:p>
          <a:p>
            <a:r>
              <a:rPr lang="ru-RU" dirty="0"/>
              <a:t>Прыгать, бегать и играть. Прыжки на месте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7" y="3128698"/>
            <a:ext cx="3906838" cy="2892590"/>
          </a:xfrm>
        </p:spPr>
      </p:pic>
    </p:spTree>
    <p:extLst>
      <p:ext uri="{BB962C8B-B14F-4D97-AF65-F5344CB8AC3E}">
        <p14:creationId xmlns:p14="http://schemas.microsoft.com/office/powerpoint/2010/main" val="412745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Ванька-встанька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Ванька – </a:t>
            </a:r>
            <a:r>
              <a:rPr lang="ru-RU" dirty="0" err="1"/>
              <a:t>встанька</a:t>
            </a:r>
            <a:r>
              <a:rPr lang="ru-RU" dirty="0"/>
              <a:t>, Прыжки на месте.</a:t>
            </a:r>
          </a:p>
          <a:p>
            <a:r>
              <a:rPr lang="ru-RU" dirty="0"/>
              <a:t>Приседай – ка! Приседания.</a:t>
            </a:r>
          </a:p>
          <a:p>
            <a:r>
              <a:rPr lang="ru-RU" dirty="0"/>
              <a:t>Непослушный ты какой,</a:t>
            </a:r>
          </a:p>
          <a:p>
            <a:r>
              <a:rPr lang="ru-RU" dirty="0"/>
              <a:t>Нам не справиться с тобой! Хлопки в ладоши.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341638" cy="3772253"/>
          </a:xfrm>
        </p:spPr>
      </p:pic>
    </p:spTree>
    <p:extLst>
      <p:ext uri="{BB962C8B-B14F-4D97-AF65-F5344CB8AC3E}">
        <p14:creationId xmlns:p14="http://schemas.microsoft.com/office/powerpoint/2010/main" val="10337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Ветер </a:t>
            </a:r>
            <a:r>
              <a:rPr lang="ru-RU" dirty="0"/>
              <a:t>дует нам в лицо, Наклонять туловище то в одну,</a:t>
            </a:r>
          </a:p>
          <a:p>
            <a:r>
              <a:rPr lang="ru-RU" dirty="0"/>
              <a:t>Закачалось </a:t>
            </a:r>
            <a:r>
              <a:rPr lang="ru-RU" dirty="0" smtClean="0"/>
              <a:t>деревцо, </a:t>
            </a:r>
            <a:r>
              <a:rPr lang="ru-RU" dirty="0"/>
              <a:t>то в другую сторону</a:t>
            </a:r>
          </a:p>
          <a:p>
            <a:r>
              <a:rPr lang="ru-RU" dirty="0"/>
              <a:t>Ветер тише, тише, тише. присесть.</a:t>
            </a:r>
          </a:p>
          <a:p>
            <a:r>
              <a:rPr lang="ru-RU" dirty="0"/>
              <a:t>Деревце все выше, </a:t>
            </a:r>
            <a:r>
              <a:rPr lang="ru-RU" dirty="0" smtClean="0"/>
              <a:t>выше, </a:t>
            </a:r>
            <a:r>
              <a:rPr lang="ru-RU" dirty="0"/>
              <a:t>выпрямиться.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104456" cy="3528392"/>
          </a:xfrm>
        </p:spPr>
      </p:pic>
    </p:spTree>
    <p:extLst>
      <p:ext uri="{BB962C8B-B14F-4D97-AF65-F5344CB8AC3E}">
        <p14:creationId xmlns:p14="http://schemas.microsoft.com/office/powerpoint/2010/main" val="8152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Видишь: бабочка летает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79192"/>
            <a:ext cx="4031303" cy="37021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Видишь: бабочка летает, Машем руками- крылышками.</a:t>
            </a:r>
          </a:p>
          <a:p>
            <a:r>
              <a:rPr lang="ru-RU" dirty="0"/>
              <a:t>На лугу цветы считает. Считаем пальчиком.</a:t>
            </a:r>
          </a:p>
          <a:p>
            <a:r>
              <a:rPr lang="ru-RU" dirty="0"/>
              <a:t>- Раз, два, три, четыре, пять. Хлопаем в ладоши.</a:t>
            </a:r>
          </a:p>
          <a:p>
            <a:r>
              <a:rPr lang="ru-RU" dirty="0"/>
              <a:t>Ох, считать – не сосчитать! Прыгаем на месте.</a:t>
            </a:r>
          </a:p>
          <a:p>
            <a:r>
              <a:rPr lang="ru-RU" dirty="0"/>
              <a:t>За день, за два и за месяц…. Шагаем на месте.</a:t>
            </a:r>
          </a:p>
          <a:p>
            <a:r>
              <a:rPr lang="ru-RU" dirty="0"/>
              <a:t>Шесть, семь, восемь, Хлопаем в ладоши.</a:t>
            </a:r>
          </a:p>
          <a:p>
            <a:r>
              <a:rPr lang="ru-RU" dirty="0"/>
              <a:t>девять, десять.</a:t>
            </a:r>
          </a:p>
          <a:p>
            <a:r>
              <a:rPr lang="ru-RU" dirty="0"/>
              <a:t>Даже мудрая пчела Машем руками-«крылышками».</a:t>
            </a:r>
          </a:p>
          <a:p>
            <a:r>
              <a:rPr lang="ru-RU" dirty="0"/>
              <a:t>Сосчитать бы не смогла Считаем пальчиком.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09" y="2132856"/>
            <a:ext cx="5184591" cy="3577366"/>
          </a:xfrm>
        </p:spPr>
      </p:pic>
    </p:spTree>
    <p:extLst>
      <p:ext uri="{BB962C8B-B14F-4D97-AF65-F5344CB8AC3E}">
        <p14:creationId xmlns:p14="http://schemas.microsoft.com/office/powerpoint/2010/main" val="365647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Будем прыгать и скакать!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3959295" cy="384960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Раз, два, три, четыре, пять, Прыжки на месте.</a:t>
            </a:r>
          </a:p>
          <a:p>
            <a:r>
              <a:rPr lang="ru-RU" dirty="0"/>
              <a:t>Будем прыгать и скакать!</a:t>
            </a:r>
          </a:p>
          <a:p>
            <a:r>
              <a:rPr lang="ru-RU" dirty="0"/>
              <a:t>Наклонился правый бок – Наклоны туловища вправо-влево</a:t>
            </a:r>
          </a:p>
          <a:p>
            <a:r>
              <a:rPr lang="ru-RU" dirty="0"/>
              <a:t>Раз, два, три!</a:t>
            </a:r>
          </a:p>
          <a:p>
            <a:r>
              <a:rPr lang="ru-RU" dirty="0"/>
              <a:t>Наклонился левый бок-</a:t>
            </a:r>
          </a:p>
          <a:p>
            <a:r>
              <a:rPr lang="ru-RU" dirty="0"/>
              <a:t>Раз, два, три.</a:t>
            </a:r>
          </a:p>
          <a:p>
            <a:r>
              <a:rPr lang="ru-RU" dirty="0"/>
              <a:t>А сейчас поднимем </a:t>
            </a:r>
            <a:r>
              <a:rPr lang="ru-RU" dirty="0" smtClean="0"/>
              <a:t>ручки, </a:t>
            </a:r>
            <a:r>
              <a:rPr lang="ru-RU" dirty="0"/>
              <a:t>Руки вверх.</a:t>
            </a:r>
          </a:p>
          <a:p>
            <a:r>
              <a:rPr lang="ru-RU" dirty="0"/>
              <a:t>И дотянемся до тучки.</a:t>
            </a:r>
          </a:p>
          <a:p>
            <a:r>
              <a:rPr lang="ru-RU" dirty="0"/>
              <a:t>Сядем на дорожку, Сесть на пол.</a:t>
            </a:r>
          </a:p>
          <a:p>
            <a:r>
              <a:rPr lang="ru-RU" dirty="0"/>
              <a:t>Разомнем мы ножки</a:t>
            </a:r>
          </a:p>
          <a:p>
            <a:r>
              <a:rPr lang="ru-RU" dirty="0"/>
              <a:t>Ножку правую согнем- Сгибать ноги в колене.</a:t>
            </a:r>
          </a:p>
          <a:p>
            <a:r>
              <a:rPr lang="ru-RU" dirty="0"/>
              <a:t>Раз, два, три!</a:t>
            </a:r>
          </a:p>
          <a:p>
            <a:r>
              <a:rPr lang="ru-RU" dirty="0"/>
              <a:t>Ножку левую согнём –</a:t>
            </a:r>
          </a:p>
          <a:p>
            <a:r>
              <a:rPr lang="ru-RU" dirty="0"/>
              <a:t>Раз, два, три.</a:t>
            </a:r>
          </a:p>
          <a:p>
            <a:r>
              <a:rPr lang="ru-RU" dirty="0"/>
              <a:t>Ноги высоко подняли Поднять ноги в верх.</a:t>
            </a:r>
          </a:p>
          <a:p>
            <a:r>
              <a:rPr lang="ru-RU" dirty="0"/>
              <a:t>И немного подержали.</a:t>
            </a:r>
          </a:p>
          <a:p>
            <a:r>
              <a:rPr lang="ru-RU" dirty="0"/>
              <a:t>Головою покачали Движения головой.</a:t>
            </a:r>
          </a:p>
          <a:p>
            <a:r>
              <a:rPr lang="ru-RU" dirty="0"/>
              <a:t>И все дружно вместе встали. Встать.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6"/>
            <a:ext cx="3822700" cy="3096344"/>
          </a:xfrm>
        </p:spPr>
      </p:pic>
    </p:spTree>
    <p:extLst>
      <p:ext uri="{BB962C8B-B14F-4D97-AF65-F5344CB8AC3E}">
        <p14:creationId xmlns:p14="http://schemas.microsoft.com/office/powerpoint/2010/main" val="11814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под елочкой зеленой….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2348880"/>
            <a:ext cx="5112569" cy="39901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Вот под елочкой </a:t>
            </a:r>
            <a:r>
              <a:rPr lang="ru-RU" dirty="0" smtClean="0"/>
              <a:t>зеленой. </a:t>
            </a:r>
            <a:r>
              <a:rPr lang="ru-RU" dirty="0"/>
              <a:t>Встали.</a:t>
            </a:r>
          </a:p>
          <a:p>
            <a:r>
              <a:rPr lang="ru-RU" dirty="0"/>
              <a:t>Скачут весело вороны: Прыгаем.</a:t>
            </a:r>
          </a:p>
          <a:p>
            <a:r>
              <a:rPr lang="ru-RU" dirty="0"/>
              <a:t>-Кар-кар-кар!(Громко</a:t>
            </a:r>
            <a:r>
              <a:rPr lang="ru-RU" dirty="0" smtClean="0"/>
              <a:t>). </a:t>
            </a:r>
            <a:r>
              <a:rPr lang="ru-RU" dirty="0"/>
              <a:t>Хлопки в ладоши над головой.</a:t>
            </a:r>
          </a:p>
          <a:p>
            <a:r>
              <a:rPr lang="ru-RU" dirty="0"/>
              <a:t>Целый день они </a:t>
            </a:r>
            <a:r>
              <a:rPr lang="ru-RU" dirty="0" smtClean="0"/>
              <a:t>кричали. </a:t>
            </a:r>
            <a:r>
              <a:rPr lang="ru-RU" dirty="0"/>
              <a:t>Повороты туловища вправо- влево.</a:t>
            </a:r>
          </a:p>
          <a:p>
            <a:r>
              <a:rPr lang="ru-RU" dirty="0"/>
              <a:t>Спать ребятам не давали: Наклоны туловища вправо- влево.</a:t>
            </a:r>
          </a:p>
          <a:p>
            <a:r>
              <a:rPr lang="ru-RU" dirty="0"/>
              <a:t>-Кар-кар-кар!(Громко</a:t>
            </a:r>
            <a:r>
              <a:rPr lang="ru-RU" dirty="0" smtClean="0"/>
              <a:t>). </a:t>
            </a:r>
            <a:r>
              <a:rPr lang="ru-RU" dirty="0"/>
              <a:t>Хлопки в ладоши над головой.</a:t>
            </a:r>
          </a:p>
          <a:p>
            <a:r>
              <a:rPr lang="ru-RU" dirty="0"/>
              <a:t>Только к ночи </a:t>
            </a:r>
            <a:r>
              <a:rPr lang="ru-RU" dirty="0" smtClean="0"/>
              <a:t>умолкают. </a:t>
            </a:r>
            <a:r>
              <a:rPr lang="ru-RU" dirty="0"/>
              <a:t>Машут руками, как крыльями.</a:t>
            </a:r>
          </a:p>
          <a:p>
            <a:r>
              <a:rPr lang="ru-RU" dirty="0"/>
              <a:t>И все вместе засыпают: Садятся на корточки ,руки под щечку- «засыпают».</a:t>
            </a:r>
          </a:p>
          <a:p>
            <a:r>
              <a:rPr lang="ru-RU" dirty="0"/>
              <a:t>-Кар-кар-кар!(Тихо</a:t>
            </a:r>
            <a:r>
              <a:rPr lang="ru-RU" dirty="0" smtClean="0"/>
              <a:t>). </a:t>
            </a:r>
            <a:r>
              <a:rPr lang="ru-RU" dirty="0"/>
              <a:t>Хлопки в ладоши над головой.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096344" cy="3110086"/>
          </a:xfrm>
        </p:spPr>
      </p:pic>
    </p:spTree>
    <p:extLst>
      <p:ext uri="{BB962C8B-B14F-4D97-AF65-F5344CB8AC3E}">
        <p14:creationId xmlns:p14="http://schemas.microsoft.com/office/powerpoint/2010/main" val="293404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Вышел зайчик погулять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822192" cy="4065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Вышел зайчик погулять. Ходьба на месте.</a:t>
            </a:r>
          </a:p>
          <a:p>
            <a:r>
              <a:rPr lang="ru-RU" dirty="0"/>
              <a:t>Начал вечер утихать.</a:t>
            </a:r>
          </a:p>
          <a:p>
            <a:r>
              <a:rPr lang="ru-RU" dirty="0"/>
              <a:t>Вот он скачет вниз по склону,</a:t>
            </a:r>
          </a:p>
          <a:p>
            <a:r>
              <a:rPr lang="ru-RU" dirty="0"/>
              <a:t>Забегает в лес зеленый</a:t>
            </a:r>
          </a:p>
          <a:p>
            <a:r>
              <a:rPr lang="ru-RU" dirty="0"/>
              <a:t>И несется меж стволов, Прыжки на месте.</a:t>
            </a:r>
          </a:p>
          <a:p>
            <a:r>
              <a:rPr lang="ru-RU" dirty="0"/>
              <a:t>Средь травы, цветов, кустов.</a:t>
            </a:r>
          </a:p>
          <a:p>
            <a:r>
              <a:rPr lang="ru-RU" dirty="0"/>
              <a:t>Зайка маленький устал –</a:t>
            </a:r>
          </a:p>
          <a:p>
            <a:r>
              <a:rPr lang="ru-RU" dirty="0"/>
              <a:t>Хочет спрятаться в кустах. Ходьба на месте.</a:t>
            </a:r>
          </a:p>
          <a:p>
            <a:r>
              <a:rPr lang="ru-RU" dirty="0"/>
              <a:t>Замер зайчик средь травы.</a:t>
            </a:r>
          </a:p>
          <a:p>
            <a:r>
              <a:rPr lang="ru-RU" dirty="0"/>
              <a:t>А теперь замрем и мы! Дети садятся.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384375" cy="3960440"/>
          </a:xfrm>
        </p:spPr>
      </p:pic>
    </p:spTree>
    <p:extLst>
      <p:ext uri="{BB962C8B-B14F-4D97-AF65-F5344CB8AC3E}">
        <p14:creationId xmlns:p14="http://schemas.microsoft.com/office/powerpoint/2010/main" val="161055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259</TotalTime>
  <Words>2160</Words>
  <Application>Microsoft Office PowerPoint</Application>
  <PresentationFormat>Экран (4:3)</PresentationFormat>
  <Paragraphs>332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Картотека физминуток для детей раннего возраста.</vt:lpstr>
      <vt:lpstr>А сейчас мы с вами, дети… </vt:lpstr>
      <vt:lpstr>Листочки</vt:lpstr>
      <vt:lpstr>Ванька-встанька</vt:lpstr>
      <vt:lpstr>Ветер</vt:lpstr>
      <vt:lpstr>Видишь: бабочка летает</vt:lpstr>
      <vt:lpstr>Будем прыгать и скакать!</vt:lpstr>
      <vt:lpstr>Вот под елочкой зеленой….</vt:lpstr>
      <vt:lpstr>Вышел зайчик погулять</vt:lpstr>
      <vt:lpstr>Гриша шёл</vt:lpstr>
      <vt:lpstr>Вышли мышки</vt:lpstr>
      <vt:lpstr>Две птички</vt:lpstr>
      <vt:lpstr>Дети утром рано вставали</vt:lpstr>
      <vt:lpstr>Долго, долго мы лепили…….</vt:lpstr>
      <vt:lpstr>Дует ветер с высоты</vt:lpstr>
      <vt:lpstr>Ёжик</vt:lpstr>
      <vt:lpstr>Зайка</vt:lpstr>
      <vt:lpstr>Кап-кап</vt:lpstr>
      <vt:lpstr>Кто живет у нас в квартире?</vt:lpstr>
      <vt:lpstr>Лепестки</vt:lpstr>
      <vt:lpstr>Лесная лужайка</vt:lpstr>
      <vt:lpstr>Белки</vt:lpstr>
      <vt:lpstr>Мишка вылез из берлоги</vt:lpstr>
      <vt:lpstr>Мы –веселые матрешки</vt:lpstr>
      <vt:lpstr>Мы ногами топ-топ</vt:lpstr>
      <vt:lpstr>Мы похлопаем в ладоши</vt:lpstr>
      <vt:lpstr>Мы старались, рисовали</vt:lpstr>
      <vt:lpstr>Мы становимся все выше</vt:lpstr>
      <vt:lpstr>Мы топаем ногами</vt:lpstr>
      <vt:lpstr>Мяч подскакивает вверх</vt:lpstr>
      <vt:lpstr>Ну – ка, птички, полетели</vt:lpstr>
      <vt:lpstr>Насос</vt:lpstr>
      <vt:lpstr>С неба падают снежинки</vt:lpstr>
      <vt:lpstr>Хомка, хомка – хомячок</vt:lpstr>
      <vt:lpstr>Мороз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24</cp:revision>
  <dcterms:created xsi:type="dcterms:W3CDTF">2020-05-18T17:13:15Z</dcterms:created>
  <dcterms:modified xsi:type="dcterms:W3CDTF">2020-05-20T14:36:02Z</dcterms:modified>
</cp:coreProperties>
</file>