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9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-6e74d3b18226772a79549f8a9c851462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6fe43d25995d98c848c23294c79ae5cc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858000" cy="9143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3487f72de9212f87fd66f8bb048c8512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b469c4a28b36b4cc03d0488ef2bf9035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bc8e17f09f8b5bc5b0898477abe81fbd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858000" cy="91440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dd19350bb35a9334578496cf43175225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Alla-PC</dc:creator>
  <cp:lastModifiedBy>Alla-PC</cp:lastModifiedBy>
  <cp:revision>1</cp:revision>
  <dcterms:created xsi:type="dcterms:W3CDTF">2020-05-20T08:11:50Z</dcterms:created>
  <dcterms:modified xsi:type="dcterms:W3CDTF">2020-05-20T08:15:06Z</dcterms:modified>
</cp:coreProperties>
</file>