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5" r:id="rId4"/>
  </p:sldMasterIdLst>
  <p:notesMasterIdLst>
    <p:notesMasterId r:id="rId12"/>
  </p:notesMasterIdLst>
  <p:handoutMasterIdLst>
    <p:handoutMasterId r:id="rId13"/>
  </p:handoutMasterIdLst>
  <p:sldIdLst>
    <p:sldId id="1866" r:id="rId5"/>
    <p:sldId id="1867" r:id="rId6"/>
    <p:sldId id="1868" r:id="rId7"/>
    <p:sldId id="1888" r:id="rId8"/>
    <p:sldId id="1869" r:id="rId9"/>
    <p:sldId id="1871" r:id="rId10"/>
    <p:sldId id="1870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nes theme" id="{EE9670AD-028C-4190-AAA8-2AF0F3B1E372}">
          <p14:sldIdLst>
            <p14:sldId id="1866"/>
            <p14:sldId id="1867"/>
            <p14:sldId id="1868"/>
            <p14:sldId id="1888"/>
            <p14:sldId id="1869"/>
            <p14:sldId id="1871"/>
            <p14:sldId id="18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6DC"/>
    <a:srgbClr val="ECE0D4"/>
    <a:srgbClr val="D1B497"/>
    <a:srgbClr val="E3D1BF"/>
    <a:srgbClr val="AA673C"/>
    <a:srgbClr val="6A6967"/>
    <a:srgbClr val="C19C84"/>
    <a:srgbClr val="F8EBE0"/>
    <a:srgbClr val="FF2625"/>
    <a:srgbClr val="007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9" autoAdjust="0"/>
    <p:restoredTop sz="94641" autoAdjust="0"/>
  </p:normalViewPr>
  <p:slideViewPr>
    <p:cSldViewPr snapToGrid="0">
      <p:cViewPr varScale="1">
        <p:scale>
          <a:sx n="50" d="100"/>
          <a:sy n="50" d="100"/>
        </p:scale>
        <p:origin x="48" y="53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4"/>
    </p:cViewPr>
  </p:sorterViewPr>
  <p:notesViewPr>
    <p:cSldViewPr snapToGrid="0">
      <p:cViewPr varScale="1">
        <p:scale>
          <a:sx n="48" d="100"/>
          <a:sy n="48" d="100"/>
        </p:scale>
        <p:origin x="182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C79A4-0B25-469F-9B41-E1B92476C6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87740-790C-4B8E-8BDF-37374E5C19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E06D-E2C5-4DF1-B3C1-8E9169AAB10D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8AAF8-731F-4C2E-B690-3086B25AF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C11FA-B74B-44E5-9E55-A45B9911BE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2F40-54C0-4227-BA47-31BF544EF9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4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27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417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10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7007FCA-3EC9-46F6-BE85-2DE9F97B4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3" name="Title 381">
            <a:extLst>
              <a:ext uri="{FF2B5EF4-FFF2-40B4-BE49-F238E27FC236}">
                <a16:creationId xmlns:a16="http://schemas.microsoft.com/office/drawing/2014/main" id="{219026B8-F099-4229-B446-9FE2B966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56" y="2304288"/>
            <a:ext cx="7022592" cy="2258568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800" b="1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3099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AB818C-9403-4CA7-8FC5-347DDE4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D0B12BD8-7E23-4DB3-9F3C-68F6FF145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2650" y="0"/>
            <a:ext cx="2419350" cy="26193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143907-CDEB-455C-878E-7AE28AF7D2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5418919" y="0"/>
            <a:ext cx="6407956" cy="17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2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3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 algn="ctr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498076-A8F2-48B0-807A-C402BDA60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74048"/>
            <a:ext cx="6407956" cy="1783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F9E2C1-844F-4C0E-A423-111C77AE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00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/>
            </a:lvl1pPr>
            <a:lvl2pPr marL="283464" indent="-283464"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endParaRPr lang="en-US" dirty="0"/>
          </a:p>
        </p:txBody>
      </p:sp>
      <p:pic>
        <p:nvPicPr>
          <p:cNvPr id="2" name="Graphic 1" hidden="1">
            <a:extLst>
              <a:ext uri="{FF2B5EF4-FFF2-40B4-BE49-F238E27FC236}">
                <a16:creationId xmlns:a16="http://schemas.microsoft.com/office/drawing/2014/main" id="{295740BA-9B4E-4B38-827D-32544CDF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92800"/>
            <a:ext cx="12192000" cy="965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9C593AE-D9D2-42FE-A240-F97D187261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327681"/>
            <a:ext cx="5496910" cy="153032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AA0A799-2244-4DB2-ACAB-F6DA87A7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083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222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19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05C4425-09AC-4097-B868-D49C9D64C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3"/>
            <a:ext cx="3720664" cy="6857194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6104E15-F449-422E-973A-1899DDF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59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901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6488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781D833-01F3-4F75-8F62-D60039CA3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4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9/14/2023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189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7" r:id="rId5"/>
    <p:sldLayoutId id="2147483710" r:id="rId6"/>
    <p:sldLayoutId id="2147483716" r:id="rId7"/>
    <p:sldLayoutId id="2147483718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68E5CF-FC82-40DA-8E6D-0BFF887BD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927" y="739439"/>
            <a:ext cx="7900950" cy="2258568"/>
          </a:xfrm>
        </p:spPr>
        <p:txBody>
          <a:bodyPr>
            <a:normAutofit/>
          </a:bodyPr>
          <a:lstStyle/>
          <a:p>
            <a:r>
              <a:rPr lang="ru-RU" sz="4600" dirty="0">
                <a:solidFill>
                  <a:schemeClr val="accent4">
                    <a:lumMod val="50000"/>
                  </a:schemeClr>
                </a:solidFill>
              </a:rPr>
              <a:t>Фото-отчёт </a:t>
            </a:r>
            <a:br>
              <a:rPr lang="ru-RU" sz="46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600" dirty="0">
                <a:solidFill>
                  <a:schemeClr val="accent4">
                    <a:lumMod val="50000"/>
                  </a:schemeClr>
                </a:solidFill>
              </a:rPr>
              <a:t>«Интересная профессия моя!»</a:t>
            </a:r>
            <a:endParaRPr lang="en-US" sz="4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E72B8E-5BFC-4D65-9DC6-734A9CF32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9757"/>
            <a:ext cx="3525625" cy="407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2350E5B-6D57-4FA1-8495-219D14BF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20" y="395450"/>
            <a:ext cx="10776409" cy="1189037"/>
          </a:xfrm>
        </p:spPr>
        <p:txBody>
          <a:bodyPr>
            <a:normAutofit/>
          </a:bodyPr>
          <a:lstStyle/>
          <a:p>
            <a:r>
              <a:rPr lang="ru-RU" sz="3200" dirty="0"/>
              <a:t>В образе Снегурочки на Новогоднем</a:t>
            </a:r>
            <a:br>
              <a:rPr lang="ru-RU" sz="3200" dirty="0"/>
            </a:br>
            <a:r>
              <a:rPr lang="ru-RU" sz="3200" dirty="0"/>
              <a:t> празднике у дошкольников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21B9AE-D4E4-42AC-B99C-5074A7D03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410" y="989968"/>
            <a:ext cx="5998590" cy="3814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74BD86-BA96-4DD0-AE49-59C9DFCB9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574" y="4402318"/>
            <a:ext cx="3830425" cy="24556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3AF9E3-9115-4792-9D87-529C89C40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635" y="4402318"/>
            <a:ext cx="4128938" cy="24761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5D2F399-7B82-4ED8-8DBE-589F78184C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76" y="1584488"/>
            <a:ext cx="3959258" cy="529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24FD299-C958-4300-8111-378ABE50F8F0}"/>
              </a:ext>
            </a:extLst>
          </p:cNvPr>
          <p:cNvSpPr/>
          <p:nvPr/>
        </p:nvSpPr>
        <p:spPr>
          <a:xfrm>
            <a:off x="-120663" y="594360"/>
            <a:ext cx="11858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В образе Веснушки-</a:t>
            </a:r>
            <a:r>
              <a:rPr lang="ru-RU" sz="3600" b="1" dirty="0" err="1"/>
              <a:t>Почемушки</a:t>
            </a:r>
            <a:r>
              <a:rPr lang="ru-RU" sz="3600" b="1" dirty="0"/>
              <a:t> на весеннем празднике, посвященному 8 марта</a:t>
            </a:r>
            <a:endParaRPr lang="en-US" sz="36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88AD60-7752-4937-8AFF-20C821220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0396"/>
            <a:ext cx="3298203" cy="43976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0F87A0-814F-4DE4-AF3C-7C2719C11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280" y="2448612"/>
            <a:ext cx="5981936" cy="44864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9A68C52-C047-4EC6-909A-5FC50799E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640" y="2454504"/>
            <a:ext cx="3298203" cy="439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E50E06-E63E-4F56-A2A4-9E76FE39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34961"/>
            <a:ext cx="8458200" cy="1189037"/>
          </a:xfrm>
        </p:spPr>
        <p:txBody>
          <a:bodyPr>
            <a:normAutofit/>
          </a:bodyPr>
          <a:lstStyle/>
          <a:p>
            <a:r>
              <a:rPr lang="ru-RU" dirty="0"/>
              <a:t>Летняя-оздоровительная работа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BA2C2B-6A69-4B58-B35C-1982BC93D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15" y="1097280"/>
            <a:ext cx="5151693" cy="38557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385651-90CA-48CD-9741-49CDF12D2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848" y="929479"/>
            <a:ext cx="3239357" cy="43281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F4BADE-4087-4BD2-B78A-1F5CCB1F9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089" y="3062476"/>
            <a:ext cx="2840712" cy="37955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8A0047-577E-4711-8609-D2B1EB068B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7220" y="3429000"/>
            <a:ext cx="2605979" cy="348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1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1024"/>
            <a:ext cx="10668000" cy="1231106"/>
          </a:xfrm>
        </p:spPr>
        <p:txBody>
          <a:bodyPr/>
          <a:lstStyle/>
          <a:p>
            <a:pPr algn="ctr"/>
            <a:r>
              <a:rPr lang="ru-RU" dirty="0"/>
              <a:t>Совместная индивидуальная работа с детьми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D79D3E-C7EB-447C-B974-26899C674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1996440"/>
            <a:ext cx="2834640" cy="50393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4339A9-8414-487D-9513-30CF6CCF8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288" y="1332130"/>
            <a:ext cx="3160752" cy="42231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A2325D0-34A2-4B12-82EB-9057A5537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1528" y="1996440"/>
            <a:ext cx="3638574" cy="48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8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8A48-57B8-480B-912A-B017D739B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1024"/>
            <a:ext cx="10668000" cy="123110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Совместная деятельность с педагогом-психологом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302B8-C71B-462F-AE5E-5E54C2A6E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05" y="1596390"/>
            <a:ext cx="9043055" cy="526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6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37412-7BC5-4AAA-8ED5-FC377A84C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957" y="243521"/>
            <a:ext cx="7219043" cy="1189037"/>
          </a:xfrm>
        </p:spPr>
        <p:txBody>
          <a:bodyPr/>
          <a:lstStyle/>
          <a:p>
            <a:r>
              <a:rPr lang="ru-RU" dirty="0"/>
              <a:t>А это-мы!</a:t>
            </a:r>
            <a:br>
              <a:rPr lang="en-US" dirty="0"/>
            </a:b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BF3E7A-05FC-4215-AA36-CE0D4FF25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1073"/>
            <a:ext cx="5518484" cy="31041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8ABAD6-5B57-4B5C-A47F-C35D7018B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182" y="3160296"/>
            <a:ext cx="4797091" cy="35903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F9C1EF-CD18-48E7-91A3-C619C5DE0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934" y="0"/>
            <a:ext cx="3949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Islander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Custom 1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panic Heritage Template_LW.pot  -  AutoRecovered" id="{0019F9B1-4944-4C3D-BD71-31454C82D899}" vid="{3EED11B8-4CEA-4EF8-BEA8-9CD170BA1D8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_ip_UnifiedCompliancePolicyProperties xmlns="http://schemas.microsoft.com/sharepoint/v3" xsi:nil="true"/>
    <Status xmlns="71af3243-3dd4-4a8d-8c0d-dd76da1f02a5">Not started</Status>
    <TaxCatchAll xmlns="230e9df3-be65-4c73-a93b-d1236ebd677e"/>
    <lcf76f155ced4ddcb4097134ff3c332f xmlns="71af3243-3dd4-4a8d-8c0d-dd76da1f02a5">
      <Terms xmlns="http://schemas.microsoft.com/office/infopath/2007/PartnerControls"/>
    </lcf76f155ced4ddcb4097134ff3c332f>
    <Image xmlns="71af3243-3dd4-4a8d-8c0d-dd76da1f02a5">
      <Url xsi:nil="true"/>
      <Description xsi:nil="true"/>
    </Image>
    <_ip_UnifiedCompliancePolicyUIAc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6FD371B-A150-4B08-9180-DA30724E99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8E9125-520C-4260-BF38-ECD3386044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3D28AB-F595-4923-953A-AF3BB440106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</Words>
  <Application>Microsoft Office PowerPoint</Application>
  <PresentationFormat>Широкоэкранный</PresentationFormat>
  <Paragraphs>10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Segoe UI</vt:lpstr>
      <vt:lpstr>1_Office Theme</vt:lpstr>
      <vt:lpstr>Фото-отчёт  «Интересная профессия моя!»</vt:lpstr>
      <vt:lpstr>В образе Снегурочки на Новогоднем  празднике у дошкольников</vt:lpstr>
      <vt:lpstr>Презентация PowerPoint</vt:lpstr>
      <vt:lpstr>Летняя-оздоровительная работа</vt:lpstr>
      <vt:lpstr>Совместная индивидуальная работа с детьми</vt:lpstr>
      <vt:lpstr>Совместная деятельность с педагогом-психологом</vt:lpstr>
      <vt:lpstr>А это-мы!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2021-01-14T05:45:19Z</dcterms:created>
  <dcterms:modified xsi:type="dcterms:W3CDTF">2023-09-14T15:31:33Z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AITags">
    <vt:lpwstr/>
  </property>
  <property fmtid="{D5CDD505-2E9C-101B-9397-08002B2CF9AE}" pid="3" name="ContentTypeId">
    <vt:lpwstr>0x01010079F111ED35F8CC479449609E8A0923A6</vt:lpwstr>
  </property>
</Properties>
</file>