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3" r:id="rId3"/>
    <p:sldId id="266" r:id="rId4"/>
    <p:sldId id="264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Фото-отчёт </a:t>
            </a:r>
            <a:endParaRPr lang="ru-RU" sz="4400" dirty="0" smtClean="0"/>
          </a:p>
          <a:p>
            <a:pPr algn="ctr"/>
            <a:r>
              <a:rPr lang="ru-RU" sz="4400" dirty="0" smtClean="0"/>
              <a:t>«</a:t>
            </a:r>
            <a:r>
              <a:rPr lang="ru-RU" sz="4400" dirty="0" smtClean="0"/>
              <a:t>Вместе с </a:t>
            </a:r>
            <a:r>
              <a:rPr lang="ru-RU" sz="4400" dirty="0" smtClean="0"/>
              <a:t>малышами</a:t>
            </a:r>
            <a:r>
              <a:rPr lang="ru-RU" sz="4400" dirty="0" smtClean="0"/>
              <a:t>»</a:t>
            </a:r>
            <a:endParaRPr lang="ru-RU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31992"/>
          <a:stretch>
            <a:fillRect/>
          </a:stretch>
        </p:blipFill>
        <p:spPr bwMode="auto">
          <a:xfrm>
            <a:off x="899592" y="2420888"/>
            <a:ext cx="776470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011" t="34712" r="25207"/>
          <a:stretch>
            <a:fillRect/>
          </a:stretch>
        </p:blipFill>
        <p:spPr bwMode="auto">
          <a:xfrm>
            <a:off x="3779912" y="0"/>
            <a:ext cx="517811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6054" t="14089" r="20355"/>
          <a:stretch>
            <a:fillRect/>
          </a:stretch>
        </p:blipFill>
        <p:spPr bwMode="auto">
          <a:xfrm>
            <a:off x="5148064" y="3573016"/>
            <a:ext cx="3755217" cy="292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13333" t="28647" r="39763"/>
          <a:stretch>
            <a:fillRect/>
          </a:stretch>
        </p:blipFill>
        <p:spPr bwMode="auto">
          <a:xfrm>
            <a:off x="323528" y="0"/>
            <a:ext cx="3312368" cy="335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 l="13158" t="31579" b="25000"/>
          <a:stretch>
            <a:fillRect/>
          </a:stretch>
        </p:blipFill>
        <p:spPr bwMode="auto">
          <a:xfrm>
            <a:off x="323528" y="3356992"/>
            <a:ext cx="475252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Образовательная деятельность –познавательное, </a:t>
            </a:r>
            <a:r>
              <a:rPr lang="ru-RU" b="1" dirty="0" smtClean="0"/>
              <a:t>речевое </a:t>
            </a:r>
            <a:r>
              <a:rPr lang="ru-RU" b="1" dirty="0" smtClean="0"/>
              <a:t>развитие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3335" t="20002" r="6656"/>
          <a:stretch>
            <a:fillRect/>
          </a:stretch>
        </p:blipFill>
        <p:spPr bwMode="auto">
          <a:xfrm>
            <a:off x="5868145" y="260689"/>
            <a:ext cx="3132752" cy="417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t="18941" r="25207"/>
          <a:stretch>
            <a:fillRect/>
          </a:stretch>
        </p:blipFill>
        <p:spPr bwMode="auto">
          <a:xfrm>
            <a:off x="2195736" y="3284984"/>
            <a:ext cx="4665529" cy="337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l="22634" t="15229" b="4762"/>
          <a:stretch>
            <a:fillRect/>
          </a:stretch>
        </p:blipFill>
        <p:spPr bwMode="auto">
          <a:xfrm>
            <a:off x="251520" y="188640"/>
            <a:ext cx="313333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347864" y="33265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 прогулке в любую погоду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21329" t="20856"/>
          <a:stretch>
            <a:fillRect/>
          </a:stretch>
        </p:blipFill>
        <p:spPr bwMode="auto">
          <a:xfrm>
            <a:off x="4716016" y="3645024"/>
            <a:ext cx="3983880" cy="300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 l="2230" t="19229" r="12260"/>
          <a:stretch>
            <a:fillRect/>
          </a:stretch>
        </p:blipFill>
        <p:spPr bwMode="auto">
          <a:xfrm>
            <a:off x="179512" y="3645024"/>
            <a:ext cx="423036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393643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 l="7501" t="18002" r="9990"/>
          <a:stretch>
            <a:fillRect/>
          </a:stretch>
        </p:blipFill>
        <p:spPr bwMode="auto">
          <a:xfrm>
            <a:off x="4716016" y="188640"/>
            <a:ext cx="3960440" cy="295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483768" y="3212976"/>
            <a:ext cx="3509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Осенний утренник 2020г.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10591" t="32089" r="23214"/>
          <a:stretch>
            <a:fillRect/>
          </a:stretch>
        </p:blipFill>
        <p:spPr bwMode="auto">
          <a:xfrm>
            <a:off x="4355977" y="3398252"/>
            <a:ext cx="4392488" cy="29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25571" r="4110" b="17808"/>
          <a:stretch>
            <a:fillRect/>
          </a:stretch>
        </p:blipFill>
        <p:spPr bwMode="auto">
          <a:xfrm>
            <a:off x="827584" y="0"/>
            <a:ext cx="731694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l="4500" t="20752" r="15991"/>
          <a:stretch>
            <a:fillRect/>
          </a:stretch>
        </p:blipFill>
        <p:spPr bwMode="auto">
          <a:xfrm>
            <a:off x="251520" y="3356992"/>
            <a:ext cx="40457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31640" y="638132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Новогодние утренники 2020г.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248</TotalTime>
  <Words>26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20</cp:revision>
  <dcterms:created xsi:type="dcterms:W3CDTF">2018-01-10T20:03:29Z</dcterms:created>
  <dcterms:modified xsi:type="dcterms:W3CDTF">2021-02-02T19:47:06Z</dcterms:modified>
</cp:coreProperties>
</file>